
<file path=[Content_Types].xml><?xml version="1.0" encoding="utf-8"?>
<Types xmlns="http://schemas.openxmlformats.org/package/2006/content-types">
  <Default Extension="png" ContentType="image/png"/>
  <Default Extension="svg" ContentType="image/svg+xml"/>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Lst>
  <p:notesMasterIdLst>
    <p:notesMasterId r:id="rId8"/>
  </p:notesMasterIdLst>
  <p:sldIdLst>
    <p:sldId id="369" r:id="rId3"/>
    <p:sldId id="4081" r:id="rId4"/>
    <p:sldId id="4134" r:id="rId5"/>
    <p:sldId id="1576" r:id="rId6"/>
    <p:sldId id="4135" r:id="rId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00">
          <p15:clr>
            <a:srgbClr val="A4A3A4"/>
          </p15:clr>
        </p15:guide>
        <p15:guide id="2" pos="2048">
          <p15:clr>
            <a:srgbClr val="A4A3A4"/>
          </p15:clr>
        </p15:guide>
        <p15:guide id="3" pos="5632">
          <p15:clr>
            <a:srgbClr val="A4A3A4"/>
          </p15:clr>
        </p15:guide>
        <p15:guide id="4" orient="horz" pos="2446">
          <p15:clr>
            <a:srgbClr val="A4A3A4"/>
          </p15:clr>
        </p15:guide>
        <p15:guide id="5" pos="7177">
          <p15:clr>
            <a:srgbClr val="A4A3A4"/>
          </p15:clr>
        </p15:guide>
        <p15:guide id="6" pos="5389">
          <p15:clr>
            <a:srgbClr val="A4A3A4"/>
          </p15:clr>
        </p15:guide>
        <p15:guide id="7" pos="2751">
          <p15:clr>
            <a:srgbClr val="A4A3A4"/>
          </p15:clr>
        </p15:guide>
        <p15:guide id="8" pos="4833">
          <p15:clr>
            <a:srgbClr val="A4A3A4"/>
          </p15:clr>
        </p15:guide>
        <p15:guide id="9" pos="55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15FFF"/>
    <a:srgbClr val="C5D0DC"/>
    <a:srgbClr val="18A1F2"/>
    <a:srgbClr val="E7F2FF"/>
    <a:srgbClr val="C9D2DC"/>
    <a:srgbClr val="DFEBF7"/>
    <a:srgbClr val="DAE4F1"/>
    <a:srgbClr val="D4E6F4"/>
    <a:srgbClr val="E1F1FF"/>
    <a:srgbClr val="5B9BD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浅色样式 1 - 强调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6" autoAdjust="0"/>
    <p:restoredTop sz="90674" autoAdjust="0"/>
  </p:normalViewPr>
  <p:slideViewPr>
    <p:cSldViewPr snapToGrid="0" showGuides="1">
      <p:cViewPr varScale="1">
        <p:scale>
          <a:sx n="97" d="100"/>
          <a:sy n="97" d="100"/>
        </p:scale>
        <p:origin x="312" y="45"/>
      </p:cViewPr>
      <p:guideLst>
        <p:guide orient="horz" pos="3100"/>
        <p:guide pos="2048"/>
        <p:guide pos="5632"/>
        <p:guide orient="horz" pos="2446"/>
        <p:guide pos="7177"/>
        <p:guide pos="5389"/>
        <p:guide pos="2751"/>
        <p:guide pos="4833"/>
        <p:guide pos="551"/>
      </p:guideLst>
    </p:cSldViewPr>
  </p:slideViewPr>
  <p:notesTextViewPr>
    <p:cViewPr>
      <p:scale>
        <a:sx n="3" d="2"/>
        <a:sy n="3" d="2"/>
      </p:scale>
      <p:origin x="0" y="0"/>
    </p:cViewPr>
  </p:notesTextViewPr>
  <p:sorterViewPr>
    <p:cViewPr>
      <p:scale>
        <a:sx n="100" d="100"/>
        <a:sy n="100" d="100"/>
      </p:scale>
      <p:origin x="0" y="-2069"/>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image" Target="../media/image10.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vivo type 简 Regular" panose="02000500000000000000" pitchFamily="2" charset="-122"/>
                <a:ea typeface="vivo type 简 Regular" panose="02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vivo type 简 Regular" panose="02000500000000000000" pitchFamily="2" charset="-122"/>
                <a:ea typeface="vivo type 简 Regular" panose="02000500000000000000" pitchFamily="2" charset="-122"/>
              </a:defRPr>
            </a:lvl1pPr>
          </a:lstStyle>
          <a:p>
            <a:fld id="{BBBDE583-5F89-4B95-A512-DB66CB7442B3}" type="datetimeFigureOut">
              <a:rPr lang="zh-CN" altLang="en-US" smtClean="0"/>
              <a:t>2025/8/8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vivo type 简 Regular" panose="02000500000000000000" pitchFamily="2" charset="-122"/>
                <a:ea typeface="vivo type 简 Regular" panose="02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vivo type 简 Regular" panose="02000500000000000000" pitchFamily="2" charset="-122"/>
                <a:ea typeface="vivo type 简 Regular" panose="02000500000000000000" pitchFamily="2" charset="-122"/>
              </a:defRPr>
            </a:lvl1pPr>
          </a:lstStyle>
          <a:p>
            <a:fld id="{FBC54E26-13A9-42BA-8E34-B4772FC58ED5}"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1pPr>
    <a:lvl2pPr marL="4572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2pPr>
    <a:lvl3pPr marL="9144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3pPr>
    <a:lvl4pPr marL="13716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4pPr>
    <a:lvl5pPr marL="1828800" algn="l" defTabSz="914400" rtl="0" eaLnBrk="1" latinLnBrk="0" hangingPunct="1">
      <a:defRPr sz="1200" kern="1200">
        <a:solidFill>
          <a:schemeClr val="tx1"/>
        </a:solidFill>
        <a:latin typeface="vivo type 简 Regular" panose="02000500000000000000" pitchFamily="2" charset="-122"/>
        <a:ea typeface="vivo type 简 Regular" panose="02000500000000000000"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BC54E26-13A9-42BA-8E34-B4772FC58ED5}"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6592699C-0E98-4220-B98B-7503FC70E3D9}" type="slidenum">
              <a:rPr lang="zh-CN" altLang="en-US" smtClean="0"/>
              <a:t>2</a:t>
            </a:fld>
            <a:endParaRPr lang="zh-CN" altLang="en-US"/>
          </a:p>
        </p:txBody>
      </p:sp>
    </p:spTree>
    <p:extLst>
      <p:ext uri="{BB962C8B-B14F-4D97-AF65-F5344CB8AC3E}">
        <p14:creationId xmlns:p14="http://schemas.microsoft.com/office/powerpoint/2010/main" val="2707298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75B7FD-663E-2A75-FDF0-3E0493FD123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486FCD42-9266-7797-016A-E5F1192A64CC}"/>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A0F1A97-8367-90C6-0D9E-95256B1A1DAC}"/>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47680408-1916-D42B-6EFA-8879CF0E16E3}"/>
              </a:ext>
            </a:extLst>
          </p:cNvPr>
          <p:cNvSpPr>
            <a:spLocks noGrp="1"/>
          </p:cNvSpPr>
          <p:nvPr>
            <p:ph type="sldNum" sz="quarter" idx="5"/>
          </p:nvPr>
        </p:nvSpPr>
        <p:spPr/>
        <p:txBody>
          <a:bodyPr/>
          <a:lstStyle/>
          <a:p>
            <a:fld id="{6592699C-0E98-4220-B98B-7503FC70E3D9}" type="slidenum">
              <a:rPr lang="zh-CN" altLang="en-US" smtClean="0"/>
              <a:t>3</a:t>
            </a:fld>
            <a:endParaRPr lang="zh-CN" altLang="en-US"/>
          </a:p>
        </p:txBody>
      </p:sp>
    </p:spTree>
    <p:extLst>
      <p:ext uri="{BB962C8B-B14F-4D97-AF65-F5344CB8AC3E}">
        <p14:creationId xmlns:p14="http://schemas.microsoft.com/office/powerpoint/2010/main" val="2172336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1.emf"/><Relationship Id="rId3" Type="http://schemas.openxmlformats.org/officeDocument/2006/relationships/tags" Target="../tags/tag2.xml"/><Relationship Id="rId7" Type="http://schemas.openxmlformats.org/officeDocument/2006/relationships/oleObject" Target="../embeddings/oleObject2.bin"/><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image" Target="../media/image10.emf"/><Relationship Id="rId5" Type="http://schemas.openxmlformats.org/officeDocument/2006/relationships/oleObject" Target="../embeddings/oleObject1.bin"/><Relationship Id="rId4"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8.jpeg"/></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
        <p:nvSpPr>
          <p:cNvPr id="8" name="椭圆 7"/>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6" name="图形 5"/>
          <p:cNvPicPr>
            <a:picLocks noChangeAspect="1"/>
          </p:cNvPicPr>
          <p:nvPr userDrawn="1"/>
        </p:nvPicPr>
        <p:blipFill>
          <a:blip r:embed="rId3" cstate="screen">
            <a:extLst>
              <a:ext uri="{96DAC541-7B7A-43D3-8B79-37D633B846F1}">
                <asvg:svgBlip xmlns:asvg="http://schemas.microsoft.com/office/drawing/2016/SVG/main" r:embed="rId4"/>
              </a:ext>
            </a:extLst>
          </a:blip>
          <a:stretch>
            <a:fillRect/>
          </a:stretch>
        </p:blipFill>
        <p:spPr>
          <a:xfrm>
            <a:off x="10934040" y="407214"/>
            <a:ext cx="903949" cy="23244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空白页">
    <p:spTree>
      <p:nvGrpSpPr>
        <p:cNvPr id="1" name=""/>
        <p:cNvGrpSpPr/>
        <p:nvPr/>
      </p:nvGrpSpPr>
      <p:grpSpPr>
        <a:xfrm>
          <a:off x="0" y="0"/>
          <a:ext cx="0" cy="0"/>
          <a:chOff x="0" y="0"/>
          <a:chExt cx="0" cy="0"/>
        </a:xfrm>
      </p:grpSpPr>
      <p:graphicFrame>
        <p:nvGraphicFramePr>
          <p:cNvPr id="2" name="对象 6" hidden="1"/>
          <p:cNvGraphicFramePr>
            <a:graphicFrameLocks noChangeAspect="1"/>
          </p:cNvGraphicFramePr>
          <p:nvPr userDrawn="1">
            <p:custDataLst>
              <p:tags r:id="rId2"/>
            </p:custDataLst>
          </p:nvPr>
        </p:nvGraphicFramePr>
        <p:xfrm>
          <a:off x="794" y="794"/>
          <a:ext cx="794" cy="794"/>
        </p:xfrm>
        <a:graphic>
          <a:graphicData uri="http://schemas.openxmlformats.org/presentationml/2006/ole">
            <mc:AlternateContent xmlns:mc="http://schemas.openxmlformats.org/markup-compatibility/2006">
              <mc:Choice xmlns:v="urn:schemas-microsoft-com:vml" Requires="v">
                <p:oleObj spid="_x0000_s1034" name="think-cell 幻灯片" r:id="rId5" imgW="5715" imgH="5715" progId="TCLayout.ActiveDocument.1">
                  <p:embed/>
                </p:oleObj>
              </mc:Choice>
              <mc:Fallback>
                <p:oleObj name="think-cell 幻灯片" r:id="rId5" imgW="5715" imgH="5715" progId="TCLayout.ActiveDocument.1">
                  <p:embed/>
                  <p:pic>
                    <p:nvPicPr>
                      <p:cNvPr id="0" name="对象 6" hidden="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 y="794"/>
                        <a:ext cx="794" cy="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对象 7" hidden="1"/>
          <p:cNvGraphicFramePr>
            <a:graphicFrameLocks noChangeAspect="1"/>
          </p:cNvGraphicFramePr>
          <p:nvPr userDrawn="1">
            <p:custDataLst>
              <p:tags r:id="rId3"/>
            </p:custDataLst>
          </p:nvPr>
        </p:nvGraphicFramePr>
        <p:xfrm>
          <a:off x="794" y="794"/>
          <a:ext cx="1588" cy="1588"/>
        </p:xfrm>
        <a:graphic>
          <a:graphicData uri="http://schemas.openxmlformats.org/presentationml/2006/ole">
            <mc:AlternateContent xmlns:mc="http://schemas.openxmlformats.org/markup-compatibility/2006">
              <mc:Choice xmlns:v="urn:schemas-microsoft-com:vml" Requires="v">
                <p:oleObj spid="_x0000_s1035" name="think-cell 幻灯片" r:id="rId7" imgW="12700" imgH="12700" progId="TCLayout.ActiveDocument.1">
                  <p:embed/>
                </p:oleObj>
              </mc:Choice>
              <mc:Fallback>
                <p:oleObj name="think-cell 幻灯片" r:id="rId7" imgW="12700" imgH="12700" progId="TCLayout.ActiveDocument.1">
                  <p:embed/>
                  <p:pic>
                    <p:nvPicPr>
                      <p:cNvPr id="0" name="对象 7" hidden="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4" y="794"/>
                        <a:ext cx="1588"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表紙スライド">
    <p:spTree>
      <p:nvGrpSpPr>
        <p:cNvPr id="1" name=""/>
        <p:cNvGrpSpPr/>
        <p:nvPr/>
      </p:nvGrpSpPr>
      <p:grpSpPr>
        <a:xfrm>
          <a:off x="0" y="0"/>
          <a:ext cx="0" cy="0"/>
          <a:chOff x="0" y="0"/>
          <a:chExt cx="0" cy="0"/>
        </a:xfrm>
      </p:grpSpPr>
      <p:sp>
        <p:nvSpPr>
          <p:cNvPr id="6" name="正方形/長方形 5"/>
          <p:cNvSpPr/>
          <p:nvPr userDrawn="1"/>
        </p:nvSpPr>
        <p:spPr>
          <a:xfrm>
            <a:off x="442" y="3672114"/>
            <a:ext cx="12191558" cy="3185886"/>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pic>
        <p:nvPicPr>
          <p:cNvPr id="4" name="图片占位符 2"/>
          <p:cNvPicPr>
            <a:picLocks noChangeAspect="1"/>
          </p:cNvPicPr>
          <p:nvPr userDrawn="1"/>
        </p:nvPicPr>
        <p:blipFill rotWithShape="1">
          <a:blip r:embed="rId2" cstate="email"/>
          <a:srcRect/>
          <a:stretch>
            <a:fillRect/>
          </a:stretch>
        </p:blipFill>
        <p:spPr>
          <a:xfrm>
            <a:off x="0" y="-1"/>
            <a:ext cx="12192000" cy="3672115"/>
          </a:xfrm>
          <a:prstGeom prst="rect">
            <a:avLst/>
          </a:prstGeom>
        </p:spPr>
      </p:pic>
      <p:sp>
        <p:nvSpPr>
          <p:cNvPr id="647173" name="Rectangle 5"/>
          <p:cNvSpPr>
            <a:spLocks noGrp="1" noChangeArrowheads="1"/>
          </p:cNvSpPr>
          <p:nvPr>
            <p:ph type="subTitle" idx="1"/>
          </p:nvPr>
        </p:nvSpPr>
        <p:spPr>
          <a:xfrm>
            <a:off x="431800" y="5565567"/>
            <a:ext cx="10560051" cy="887769"/>
          </a:xfrm>
        </p:spPr>
        <p:txBody>
          <a:bodyPr/>
          <a:lstStyle>
            <a:lvl1pPr marL="0" indent="0">
              <a:lnSpc>
                <a:spcPct val="100000"/>
              </a:lnSpc>
              <a:spcBef>
                <a:spcPct val="0"/>
              </a:spcBef>
              <a:spcAft>
                <a:spcPct val="0"/>
              </a:spcAft>
              <a:buFont typeface="Wingdings" panose="05000000000000000000" pitchFamily="2" charset="2"/>
              <a:buNone/>
              <a:defRPr sz="2800">
                <a:solidFill>
                  <a:schemeClr val="bg1"/>
                </a:solidFill>
              </a:defRPr>
            </a:lvl1pPr>
          </a:lstStyle>
          <a:p>
            <a:r>
              <a:rPr lang="ja-JP" altLang="en-US" dirty="0"/>
              <a:t>マスタ サブタイトルの書式設定</a:t>
            </a:r>
          </a:p>
        </p:txBody>
      </p:sp>
      <p:sp>
        <p:nvSpPr>
          <p:cNvPr id="647174" name="Rectangle 6"/>
          <p:cNvSpPr>
            <a:spLocks noGrp="1" noChangeArrowheads="1"/>
          </p:cNvSpPr>
          <p:nvPr>
            <p:ph type="ctrTitle" hasCustomPrompt="1"/>
          </p:nvPr>
        </p:nvSpPr>
        <p:spPr>
          <a:xfrm>
            <a:off x="431800" y="3982223"/>
            <a:ext cx="10560051" cy="1174969"/>
          </a:xfrm>
        </p:spPr>
        <p:txBody>
          <a:bodyPr anchor="b"/>
          <a:lstStyle>
            <a:lvl1pPr>
              <a:defRPr sz="4000">
                <a:solidFill>
                  <a:srgbClr val="FFFFFF"/>
                </a:solidFill>
              </a:defRPr>
            </a:lvl1pPr>
          </a:lstStyle>
          <a:p>
            <a:br>
              <a:rPr lang="en-US" altLang="ja-JP" dirty="0"/>
            </a:br>
            <a:r>
              <a:rPr lang="ja-JP" altLang="en-US" dirty="0"/>
              <a:t>マスタ タイトルの書式設定</a:t>
            </a:r>
            <a:endParaRPr lang="de-DE" altLang="ja-JP"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a:t>マスタ タイトルの書式設定</a:t>
            </a:r>
          </a:p>
        </p:txBody>
      </p:sp>
      <p:sp>
        <p:nvSpPr>
          <p:cNvPr id="3" name="コンテンツ プレースホルダ 2"/>
          <p:cNvSpPr>
            <a:spLocks noGrp="1"/>
          </p:cNvSpPr>
          <p:nvPr>
            <p:ph idx="1"/>
          </p:nvPr>
        </p:nvSpPr>
        <p:spPr/>
        <p:txBody>
          <a:bodyPr/>
          <a:lstStyle>
            <a:lvl1pPr>
              <a:buClr>
                <a:srgbClr val="3366FF"/>
              </a:buClr>
              <a:defRPr/>
            </a:lvl1pPr>
            <a:lvl2pPr>
              <a:buClr>
                <a:srgbClr val="3366FF"/>
              </a:buClr>
              <a:defRPr/>
            </a:lvl2pPr>
            <a:lvl3pPr marL="795655" indent="-215900">
              <a:buClr>
                <a:srgbClr val="3366FF"/>
              </a:buClr>
              <a:buSzPct val="80000"/>
              <a:buFont typeface="Wingdings" panose="05000000000000000000" pitchFamily="2" charset="2"/>
              <a:buChar char="u"/>
              <a:defRPr/>
            </a:lvl3pPr>
            <a:lvl4pPr>
              <a:buClr>
                <a:srgbClr val="3366FF"/>
              </a:buClr>
              <a:defRPr/>
            </a:lvl4pPr>
            <a:lvl5pPr marL="1224280" indent="161925">
              <a:buClr>
                <a:srgbClr val="3366FF"/>
              </a:buClr>
              <a:buFont typeface="Wingdings" panose="05000000000000000000" pitchFamily="2" charset="2"/>
              <a:buChar char="ü"/>
              <a:defRPr sz="1400"/>
            </a:lvl5pPr>
          </a:lstStyle>
          <a:p>
            <a:pPr lvl="0"/>
            <a:r>
              <a:rPr lang="ja-JP" altLang="en-US" dirty="0"/>
              <a:t>マスタ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p>
        </p:txBody>
      </p:sp>
      <p:sp>
        <p:nvSpPr>
          <p:cNvPr id="5" name="Rectangle 6"/>
          <p:cNvSpPr>
            <a:spLocks noGrp="1" noChangeArrowheads="1"/>
          </p:cNvSpPr>
          <p:nvPr>
            <p:ph type="sldNum" sz="quarter" idx="11"/>
          </p:nvPr>
        </p:nvSpPr>
        <p:spPr/>
        <p:txBody>
          <a:bodyPr/>
          <a:lstStyle>
            <a:lvl1pPr>
              <a:defRPr/>
            </a:lvl1pPr>
          </a:lstStyle>
          <a:p>
            <a:pPr>
              <a:defRPr/>
            </a:pPr>
            <a:fld id="{437EB465-030E-407A-8915-648F2594A060}" type="slidenum">
              <a:rPr lang="ja-JP" altLang="de-DE"/>
              <a:t>‹#›</a:t>
            </a:fld>
            <a:endParaRPr lang="de-DE" altLang="ja-JP"/>
          </a:p>
        </p:txBody>
      </p:sp>
      <p:sp>
        <p:nvSpPr>
          <p:cNvPr id="10" name="Rectangle 3"/>
          <p:cNvSpPr>
            <a:spLocks noGrp="1" noChangeArrowheads="1"/>
          </p:cNvSpPr>
          <p:nvPr>
            <p:ph type="ftr" sz="quarter" idx="3"/>
          </p:nvPr>
        </p:nvSpPr>
        <p:spPr>
          <a:xfrm>
            <a:off x="8095313" y="6635457"/>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Vivo">
    <p:bg>
      <p:bgRef idx="1001">
        <a:schemeClr val="bg1"/>
      </p:bgRef>
    </p:bg>
    <p:spTree>
      <p:nvGrpSpPr>
        <p:cNvPr id="1" name=""/>
        <p:cNvGrpSpPr/>
        <p:nvPr/>
      </p:nvGrpSpPr>
      <p:grpSpPr>
        <a:xfrm>
          <a:off x="0" y="0"/>
          <a:ext cx="0" cy="0"/>
          <a:chOff x="0" y="0"/>
          <a:chExt cx="0" cy="0"/>
        </a:xfrm>
      </p:grpSpPr>
      <p:sp>
        <p:nvSpPr>
          <p:cNvPr id="12" name="正方形/長方形 11"/>
          <p:cNvSpPr/>
          <p:nvPr userDrawn="1"/>
        </p:nvSpPr>
        <p:spPr>
          <a:xfrm>
            <a:off x="0" y="1700808"/>
            <a:ext cx="12191558" cy="3312369"/>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2" name="Rectangle 6"/>
          <p:cNvSpPr>
            <a:spLocks noChangeArrowheads="1"/>
          </p:cNvSpPr>
          <p:nvPr userDrawn="1"/>
        </p:nvSpPr>
        <p:spPr bwMode="gray">
          <a:xfrm>
            <a:off x="480484" y="3789363"/>
            <a:ext cx="11040533" cy="2519362"/>
          </a:xfrm>
          <a:prstGeom prst="rect">
            <a:avLst/>
          </a:prstGeom>
          <a:noFill/>
          <a:ln w="9525">
            <a:noFill/>
            <a:miter lim="800000"/>
          </a:ln>
        </p:spPr>
        <p:txBody>
          <a:bodyPr lIns="0" tIns="0" rIns="0" bIns="0"/>
          <a:lstStyle/>
          <a:p>
            <a:pPr indent="304800" defTabSz="457200">
              <a:spcBef>
                <a:spcPct val="10000"/>
              </a:spcBef>
              <a:spcAft>
                <a:spcPct val="10000"/>
              </a:spcAft>
              <a:buClr>
                <a:srgbClr val="87867E"/>
              </a:buClr>
              <a:buFont typeface="Wingdings" panose="05000000000000000000" pitchFamily="2" charset="2"/>
              <a:buChar char="n"/>
              <a:defRPr/>
            </a:pPr>
            <a:endParaRPr lang="ja-JP" altLang="de-DE" sz="2800" dirty="0">
              <a:latin typeface="Arial" panose="020B0604020202020204" pitchFamily="34" charset="0"/>
              <a:ea typeface="MS PGothic" panose="020B0600070205080204" pitchFamily="50" charset="-128"/>
            </a:endParaRPr>
          </a:p>
        </p:txBody>
      </p:sp>
      <p:sp>
        <p:nvSpPr>
          <p:cNvPr id="5" name="テキスト ボックス 4"/>
          <p:cNvSpPr txBox="1"/>
          <p:nvPr userDrawn="1"/>
        </p:nvSpPr>
        <p:spPr>
          <a:xfrm>
            <a:off x="4437313" y="2924944"/>
            <a:ext cx="3279359" cy="830997"/>
          </a:xfrm>
          <a:prstGeom prst="rect">
            <a:avLst/>
          </a:prstGeom>
          <a:noFill/>
        </p:spPr>
        <p:txBody>
          <a:bodyPr wrap="none" rtlCol="0">
            <a:spAutoFit/>
          </a:bodyPr>
          <a:lstStyle/>
          <a:p>
            <a:r>
              <a:rPr kumimoji="1" lang="en-US" altLang="ja-JP" sz="4800" b="1" dirty="0">
                <a:solidFill>
                  <a:schemeClr val="bg1"/>
                </a:solidFill>
                <a:latin typeface="Arial" panose="020B0604020202020204" pitchFamily="34" charset="0"/>
                <a:cs typeface="Arial" panose="020B0604020202020204" pitchFamily="34" charset="0"/>
              </a:rPr>
              <a:t>Thank</a:t>
            </a:r>
            <a:r>
              <a:rPr kumimoji="1" lang="en-US" altLang="ja-JP" sz="4800" b="1" baseline="0" dirty="0">
                <a:solidFill>
                  <a:schemeClr val="bg1"/>
                </a:solidFill>
                <a:latin typeface="Arial" panose="020B0604020202020204" pitchFamily="34" charset="0"/>
                <a:cs typeface="Arial" panose="020B0604020202020204" pitchFamily="34" charset="0"/>
              </a:rPr>
              <a:t> You</a:t>
            </a:r>
            <a:endParaRPr kumimoji="1" lang="ja-JP" altLang="en-US" sz="4800" b="1" dirty="0">
              <a:solidFill>
                <a:schemeClr val="bg1"/>
              </a:solidFill>
              <a:latin typeface="Arial" panose="020B0604020202020204" pitchFamily="34" charset="0"/>
              <a:cs typeface="Arial" panose="020B0604020202020204" pitchFamily="34" charset="0"/>
            </a:endParaRPr>
          </a:p>
        </p:txBody>
      </p:sp>
      <p:pic>
        <p:nvPicPr>
          <p:cNvPr id="8" name="图片 25"/>
          <p:cNvPicPr>
            <a:picLocks noChangeAspect="1"/>
          </p:cNvPicPr>
          <p:nvPr userDrawn="1"/>
        </p:nvPicPr>
        <p:blipFill>
          <a:blip r:embed="rId2" cstate="email"/>
          <a:stretch>
            <a:fillRect/>
          </a:stretch>
        </p:blipFill>
        <p:spPr>
          <a:xfrm>
            <a:off x="10272464" y="1903494"/>
            <a:ext cx="1415848" cy="373378"/>
          </a:xfrm>
          <a:prstGeom prst="rect">
            <a:avLst/>
          </a:prstGeom>
        </p:spPr>
      </p:pic>
      <p:sp>
        <p:nvSpPr>
          <p:cNvPr id="10" name="正方形/長方形 9"/>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1" name="正方形/長方形 10"/>
          <p:cNvSpPr/>
          <p:nvPr userDrawn="1"/>
        </p:nvSpPr>
        <p:spPr>
          <a:xfrm>
            <a:off x="65" y="0"/>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descr="蓝色的天空&#10;&#10;低可信度描述已自动生成"/>
          <p:cNvPicPr>
            <a:picLocks noChangeAspect="1"/>
          </p:cNvPicPr>
          <p:nvPr userDrawn="1"/>
        </p:nvPicPr>
        <p:blipFill rotWithShape="1">
          <a:blip r:embed="rId2" cstate="screen"/>
          <a:srcRect l="5556" r="5556"/>
          <a:stretch>
            <a:fillRect/>
          </a:stretch>
        </p:blipFill>
        <p:spPr>
          <a:xfrm>
            <a:off x="0" y="1"/>
            <a:ext cx="12191993" cy="6857997"/>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a:blip r:embed="rId2"/>
          <a:stretch>
            <a:fillRect/>
          </a:stretch>
        </p:blipFill>
        <p:spPr>
          <a:xfrm>
            <a:off x="0" y="0"/>
            <a:ext cx="12192000" cy="68580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12" name="图片 11" descr="图片包含 图示&#10;&#10;描述已自动生成"/>
          <p:cNvPicPr>
            <a:picLocks noChangeAspect="1"/>
          </p:cNvPicPr>
          <p:nvPr userDrawn="1"/>
        </p:nvPicPr>
        <p:blipFill rotWithShape="1">
          <a:blip r:embed="rId2" cstate="screen"/>
          <a:srcRect/>
          <a:stretch>
            <a:fillRect/>
          </a:stretch>
        </p:blipFill>
        <p:spPr>
          <a:xfrm>
            <a:off x="0" y="0"/>
            <a:ext cx="12192000" cy="685800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alphaModFix amt="5000"/>
          </a:blip>
          <a:stretch>
            <a:fillRect/>
          </a:stretch>
        </p:blipFill>
        <p:spPr>
          <a:xfrm>
            <a:off x="0" y="0"/>
            <a:ext cx="12192000" cy="685799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pic>
        <p:nvPicPr>
          <p:cNvPr id="2" name="图片 1" descr="图片包含 图示&#10;&#10;描述已自动生成"/>
          <p:cNvPicPr>
            <a:picLocks noChangeAspect="1"/>
          </p:cNvPicPr>
          <p:nvPr userDrawn="1"/>
        </p:nvPicPr>
        <p:blipFill rotWithShape="1">
          <a:blip r:embed="rId2">
            <a:alphaModFix amt="28000"/>
            <a:extLst>
              <a:ext uri="{BEBA8EAE-BF5A-486C-A8C5-ECC9F3942E4B}">
                <a14:imgProps xmlns:a14="http://schemas.microsoft.com/office/drawing/2010/main">
                  <a14:imgLayer r:embed="rId3">
                    <a14:imgEffect>
                      <a14:artisticBlur radius="20"/>
                    </a14:imgEffect>
                    <a14:imgEffect>
                      <a14:brightnessContrast bright="5000"/>
                    </a14:imgEffect>
                    <a14:imgEffect>
                      <a14:colorTemperature colorTemp="6100"/>
                    </a14:imgEffect>
                    <a14:imgEffect>
                      <a14:sharpenSoften amount="-100000"/>
                    </a14:imgEffect>
                  </a14:imgLayer>
                </a14:imgProps>
              </a:ext>
            </a:extLst>
          </a:blip>
          <a:srcRect/>
          <a:stretch>
            <a:fillRect/>
          </a:stretch>
        </p:blipFill>
        <p:spPr>
          <a:xfrm>
            <a:off x="0" y="0"/>
            <a:ext cx="12192000" cy="6858000"/>
          </a:xfrm>
          <a:prstGeom prst="rect">
            <a:avLst/>
          </a:prstGeom>
          <a:blipFill dpi="0" rotWithShape="1">
            <a:blip r:embed="rId4">
              <a:alphaModFix amt="28000"/>
            </a:blip>
            <a:srcRect/>
            <a:stretch>
              <a:fillRect/>
            </a:stretch>
          </a:blipFill>
          <a:effectLst/>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图片 2" descr="背景图案&#10;&#10;描述已自动生成"/>
          <p:cNvPicPr>
            <a:picLocks noChangeAspect="1"/>
          </p:cNvPicPr>
          <p:nvPr userDrawn="1"/>
        </p:nvPicPr>
        <p:blipFill>
          <a:blip r:embed="rId2" cstate="screen">
            <a:alphaModFix amt="7000"/>
            <a:extLst>
              <a:ext uri="{BEBA8EAE-BF5A-486C-A8C5-ECC9F3942E4B}">
                <a14:imgProps xmlns:a14="http://schemas.microsoft.com/office/drawing/2010/main">
                  <a14:imgLayer r:embed="rId3">
                    <a14:imgEffect>
                      <a14:brightnessContrast bright="10000" contrast="-7000"/>
                    </a14:imgEffect>
                    <a14:imgEffect>
                      <a14:saturation sat="88000"/>
                    </a14:imgEffect>
                  </a14:imgLayer>
                </a14:imgProps>
              </a:ext>
            </a:extLst>
          </a:blip>
          <a:stretch>
            <a:fillRect/>
          </a:stretch>
        </p:blipFill>
        <p:spPr>
          <a:xfrm>
            <a:off x="0" y="0"/>
            <a:ext cx="12192000" cy="6858000"/>
          </a:xfrm>
          <a:prstGeom prst="rect">
            <a:avLst/>
          </a:prstGeom>
        </p:spPr>
      </p:pic>
      <p:sp>
        <p:nvSpPr>
          <p:cNvPr id="4" name="矩形 3"/>
          <p:cNvSpPr/>
          <p:nvPr userDrawn="1"/>
        </p:nvSpPr>
        <p:spPr>
          <a:xfrm>
            <a:off x="4846320" y="0"/>
            <a:ext cx="7345680" cy="6857999"/>
          </a:xfrm>
          <a:prstGeom prst="rect">
            <a:avLst/>
          </a:prstGeom>
          <a:gradFill>
            <a:gsLst>
              <a:gs pos="31000">
                <a:schemeClr val="bg1">
                  <a:alpha val="0"/>
                </a:schemeClr>
              </a:gs>
              <a:gs pos="100000">
                <a:schemeClr val="bg1">
                  <a:alpha val="90000"/>
                </a:schemeClr>
              </a:gs>
            </a:gsLst>
            <a:lin ang="27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243174" y="202829"/>
            <a:ext cx="11594815" cy="653629"/>
            <a:chOff x="243174" y="202829"/>
            <a:chExt cx="11594815" cy="653629"/>
          </a:xfrm>
        </p:grpSpPr>
        <p:sp>
          <p:nvSpPr>
            <p:cNvPr id="6" name="椭圆 5"/>
            <p:cNvSpPr/>
            <p:nvPr userDrawn="1"/>
          </p:nvSpPr>
          <p:spPr>
            <a:xfrm>
              <a:off x="243174" y="202829"/>
              <a:ext cx="653629" cy="65362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a:ea typeface="vivo type 简 Regular" panose="02000500000000000000" pitchFamily="2" charset="-122"/>
                <a:cs typeface="+mn-cs"/>
              </a:endParaRPr>
            </a:p>
          </p:txBody>
        </p:sp>
        <p:pic>
          <p:nvPicPr>
            <p:cNvPr id="8" name="图形 7"/>
            <p:cNvPicPr>
              <a:picLocks noChangeAspect="1"/>
            </p:cNvPicPr>
            <p:nvPr userDrawn="1"/>
          </p:nvPicPr>
          <p:blipFill>
            <a:blip r:embed="rId4" cstate="screen">
              <a:extLst>
                <a:ext uri="{96DAC541-7B7A-43D3-8B79-37D633B846F1}">
                  <asvg:svgBlip xmlns:asvg="http://schemas.microsoft.com/office/drawing/2016/SVG/main" r:embed="rId5"/>
                </a:ext>
              </a:extLst>
            </a:blip>
            <a:stretch>
              <a:fillRect/>
            </a:stretch>
          </p:blipFill>
          <p:spPr>
            <a:xfrm>
              <a:off x="10934040" y="407214"/>
              <a:ext cx="903949" cy="232444"/>
            </a:xfrm>
            <a:prstGeom prst="rect">
              <a:avLst/>
            </a:prstGeom>
          </p:spPr>
        </p:pic>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4433BF8-F5B6-4283-B88B-D1504FC471C5}" type="datetimeFigureOut">
              <a:rPr lang="zh-CN" altLang="en-US" smtClean="0"/>
              <a:t>2025/8/8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84FC801-2CE2-4867-9627-07CEC543CD0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7DFFF">
            <a:alpha val="39000"/>
          </a:srgbClr>
        </a:solidFill>
        <a:effectLst/>
      </p:bgPr>
    </p:bg>
    <p:spTree>
      <p:nvGrpSpPr>
        <p:cNvPr id="1" name=""/>
        <p:cNvGrpSpPr/>
        <p:nvPr/>
      </p:nvGrpSpPr>
      <p:grpSpPr>
        <a:xfrm>
          <a:off x="0" y="0"/>
          <a:ext cx="0" cy="0"/>
          <a:chOff x="0" y="0"/>
          <a:chExt cx="0" cy="0"/>
        </a:xfrm>
      </p:grpSpPr>
      <p:sp>
        <p:nvSpPr>
          <p:cNvPr id="7" name="页面-上"/>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页面-下"/>
          <p:cNvSpPr/>
          <p:nvPr userDrawn="1"/>
        </p:nvSpPr>
        <p:spPr>
          <a:xfrm>
            <a:off x="5778500" y="22860000"/>
            <a:ext cx="635000" cy="635000"/>
          </a:xfrm>
          <a:prstGeom prst="ellipse">
            <a:avLst/>
          </a:prstGeom>
          <a:noFill/>
          <a:ln>
            <a:noFill/>
          </a:ln>
          <a:extLst>
            <a:ext uri="{909E8E84-426E-40DD-AFC4-6F175D3DCCD1}">
              <a14:hiddenFill xmlns:a14="http://schemas.microsoft.com/office/drawing/2010/main">
                <a:solidFill>
                  <a:srgbClr val="FF0000">
                    <a:alpha val="27000"/>
                  </a:srgbClr>
                </a:solidFill>
              </a14:hiddenFill>
            </a:ext>
          </a:ex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15" name="正方形/長方形 14"/>
          <p:cNvSpPr/>
          <p:nvPr userDrawn="1"/>
        </p:nvSpPr>
        <p:spPr>
          <a:xfrm>
            <a:off x="442" y="6632844"/>
            <a:ext cx="12191558" cy="225141"/>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14" name="正方形/長方形 13"/>
          <p:cNvSpPr/>
          <p:nvPr userDrawn="1"/>
        </p:nvSpPr>
        <p:spPr>
          <a:xfrm>
            <a:off x="442" y="0"/>
            <a:ext cx="12191558" cy="702924"/>
          </a:xfrm>
          <a:prstGeom prst="rect">
            <a:avLst/>
          </a:prstGeom>
          <a:gradFill flip="none" rotWithShape="1">
            <a:gsLst>
              <a:gs pos="0">
                <a:srgbClr val="1E3C90"/>
              </a:gs>
              <a:gs pos="50000">
                <a:srgbClr val="3366FF">
                  <a:shade val="67500"/>
                  <a:satMod val="115000"/>
                </a:srgbClr>
              </a:gs>
              <a:gs pos="100000">
                <a:srgbClr val="6699FF"/>
              </a:gs>
            </a:gsLst>
            <a:lin ang="10800000" scaled="1"/>
            <a:tileRect/>
          </a:gradFill>
          <a:ln w="952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none" lIns="91440" tIns="45720" rIns="91440" bIns="45720" numCol="1" rtlCol="0" anchor="ctr" anchorCtr="0" compatLnSpc="1"/>
          <a:lstStyle/>
          <a:p>
            <a:pPr algn="ctr" fontAlgn="ctr"/>
            <a:endParaRPr kumimoji="1" lang="ja-JP" altLang="en-US" dirty="0">
              <a:solidFill>
                <a:srgbClr val="000000"/>
              </a:solidFill>
              <a:latin typeface="MS PGothic" panose="020B0600070205080204" pitchFamily="50" charset="-128"/>
              <a:ea typeface="MS PGothic" panose="020B0600070205080204" pitchFamily="50" charset="-128"/>
            </a:endParaRPr>
          </a:p>
        </p:txBody>
      </p:sp>
      <p:sp>
        <p:nvSpPr>
          <p:cNvPr id="646150" name="Rectangle 6"/>
          <p:cNvSpPr>
            <a:spLocks noGrp="1" noChangeArrowheads="1"/>
          </p:cNvSpPr>
          <p:nvPr>
            <p:ph type="sldNum" sz="quarter" idx="4"/>
          </p:nvPr>
        </p:nvSpPr>
        <p:spPr bwMode="gray">
          <a:xfrm>
            <a:off x="5734051" y="6643637"/>
            <a:ext cx="719667" cy="201612"/>
          </a:xfrm>
          <a:prstGeom prst="rect">
            <a:avLst/>
          </a:prstGeom>
          <a:noFill/>
          <a:ln w="9525">
            <a:noFill/>
            <a:miter lim="800000"/>
          </a:ln>
          <a:effectLst/>
        </p:spPr>
        <p:txBody>
          <a:bodyPr vert="horz" wrap="square" lIns="0" tIns="0" rIns="0" bIns="0" numCol="1" anchor="ctr" anchorCtr="0" compatLnSpc="1"/>
          <a:lstStyle>
            <a:lvl1pPr algn="ctr" fontAlgn="base">
              <a:defRPr kumimoji="0" sz="800">
                <a:solidFill>
                  <a:schemeClr val="bg1"/>
                </a:solidFill>
                <a:latin typeface="+mn-lt"/>
                <a:ea typeface="MS PGothic" panose="020B0600070205080204" pitchFamily="50" charset="-128"/>
              </a:defRPr>
            </a:lvl1pPr>
          </a:lstStyle>
          <a:p>
            <a:pPr>
              <a:defRPr/>
            </a:pPr>
            <a:fld id="{90A2944E-8D73-4226-A567-87DDE47F2CA8}" type="slidenum">
              <a:rPr lang="ja-JP" altLang="de-DE" smtClean="0"/>
              <a:t>‹#›</a:t>
            </a:fld>
            <a:endParaRPr lang="de-DE" altLang="ja-JP"/>
          </a:p>
        </p:txBody>
      </p:sp>
      <p:sp>
        <p:nvSpPr>
          <p:cNvPr id="1030" name="Rectangle 7"/>
          <p:cNvSpPr>
            <a:spLocks noGrp="1" noChangeArrowheads="1"/>
          </p:cNvSpPr>
          <p:nvPr>
            <p:ph type="title"/>
          </p:nvPr>
        </p:nvSpPr>
        <p:spPr bwMode="gray">
          <a:xfrm>
            <a:off x="226485" y="3175"/>
            <a:ext cx="10477500" cy="693738"/>
          </a:xfrm>
          <a:prstGeom prst="rect">
            <a:avLst/>
          </a:prstGeom>
          <a:noFill/>
          <a:ln w="9525">
            <a:noFill/>
            <a:miter lim="800000"/>
          </a:ln>
        </p:spPr>
        <p:txBody>
          <a:bodyPr vert="horz" wrap="square" lIns="0" tIns="0" rIns="0" bIns="0" numCol="1" anchor="ctr" anchorCtr="0" compatLnSpc="1"/>
          <a:lstStyle/>
          <a:p>
            <a:pPr lvl="0"/>
            <a:r>
              <a:rPr lang="ja-JP" altLang="en-US" dirty="0"/>
              <a:t>マスタ タイトルの書式設定</a:t>
            </a:r>
          </a:p>
        </p:txBody>
      </p:sp>
      <p:sp>
        <p:nvSpPr>
          <p:cNvPr id="1031" name="Rectangle 8"/>
          <p:cNvSpPr>
            <a:spLocks noGrp="1" noChangeArrowheads="1"/>
          </p:cNvSpPr>
          <p:nvPr>
            <p:ph type="body" idx="1"/>
          </p:nvPr>
        </p:nvSpPr>
        <p:spPr bwMode="gray">
          <a:xfrm>
            <a:off x="224367" y="869951"/>
            <a:ext cx="11715751" cy="5592763"/>
          </a:xfrm>
          <a:prstGeom prst="rect">
            <a:avLst/>
          </a:prstGeom>
          <a:noFill/>
          <a:ln w="9525">
            <a:noFill/>
            <a:miter lim="800000"/>
          </a:ln>
        </p:spPr>
        <p:txBody>
          <a:bodyPr vert="horz" wrap="square" lIns="0" tIns="0" rIns="0" bIns="0" numCol="1" anchor="t" anchorCtr="0" compatLnSpc="1"/>
          <a:lstStyle/>
          <a:p>
            <a:pPr lvl="0"/>
            <a:r>
              <a:rPr lang="ja-JP" altLang="en-US" dirty="0"/>
              <a:t>マスタテキスト</a:t>
            </a:r>
            <a:r>
              <a:rPr lang="en-US" altLang="ja-JP" dirty="0"/>
              <a:t>24</a:t>
            </a:r>
            <a:r>
              <a:rPr lang="ja-JP" altLang="en-US" dirty="0" err="1"/>
              <a:t>ｐ</a:t>
            </a:r>
            <a:r>
              <a:rPr lang="ja-JP" altLang="en-US" dirty="0"/>
              <a:t>ああああああああああああああああああああああああああああああああああああああああああああああああああ</a:t>
            </a:r>
          </a:p>
          <a:p>
            <a:pPr lvl="1"/>
            <a:r>
              <a:rPr lang="ja-JP" altLang="en-US" dirty="0"/>
              <a:t>マスタテキスト</a:t>
            </a:r>
            <a:r>
              <a:rPr lang="en-US" altLang="ja-JP" dirty="0"/>
              <a:t>20</a:t>
            </a:r>
            <a:r>
              <a:rPr lang="ja-JP" altLang="en-US" dirty="0" err="1"/>
              <a:t>ｐ</a:t>
            </a:r>
            <a:r>
              <a:rPr lang="ja-JP" altLang="en-US" dirty="0"/>
              <a:t>ああああああああああああああああああああああああああああああああああああああああああああ</a:t>
            </a:r>
          </a:p>
          <a:p>
            <a:pPr lvl="2"/>
            <a:r>
              <a:rPr lang="ja-JP" altLang="en-US" dirty="0"/>
              <a:t>マスタテキスト</a:t>
            </a:r>
            <a:r>
              <a:rPr lang="en-US" altLang="ja-JP" dirty="0"/>
              <a:t>18</a:t>
            </a:r>
            <a:r>
              <a:rPr lang="ja-JP" altLang="en-US" dirty="0" err="1"/>
              <a:t>ｐ</a:t>
            </a:r>
            <a:r>
              <a:rPr lang="ja-JP" altLang="en-US" dirty="0"/>
              <a:t>ああああああああああああああああああああああああああああああああああああああああああああああ</a:t>
            </a:r>
          </a:p>
          <a:p>
            <a:pPr lvl="3"/>
            <a:r>
              <a:rPr lang="ja-JP" altLang="en-US" dirty="0"/>
              <a:t>マスタテキスト</a:t>
            </a:r>
            <a:r>
              <a:rPr lang="en-US" altLang="ja-JP" dirty="0"/>
              <a:t>16</a:t>
            </a:r>
            <a:r>
              <a:rPr lang="ja-JP" altLang="en-US" dirty="0" err="1"/>
              <a:t>ｐ</a:t>
            </a:r>
            <a:r>
              <a:rPr lang="ja-JP" altLang="en-US" dirty="0"/>
              <a:t>あああああああああああああああああああああああああああああああああああああああああああああああ</a:t>
            </a:r>
          </a:p>
        </p:txBody>
      </p:sp>
      <p:sp>
        <p:nvSpPr>
          <p:cNvPr id="646153" name="Text Box 9"/>
          <p:cNvSpPr txBox="1">
            <a:spLocks noChangeArrowheads="1"/>
          </p:cNvSpPr>
          <p:nvPr userDrawn="1"/>
        </p:nvSpPr>
        <p:spPr bwMode="gray">
          <a:xfrm>
            <a:off x="251884" y="6675438"/>
            <a:ext cx="2446867" cy="152400"/>
          </a:xfrm>
          <a:prstGeom prst="rect">
            <a:avLst/>
          </a:prstGeom>
          <a:noFill/>
          <a:ln w="9525">
            <a:noFill/>
            <a:miter lim="800000"/>
          </a:ln>
          <a:effectLst/>
        </p:spPr>
        <p:txBody>
          <a:bodyPr lIns="0" tIns="0" rIns="0" bIns="0" anchor="b">
            <a:spAutoFit/>
          </a:bodyPr>
          <a:lstStyle/>
          <a:p>
            <a:pPr>
              <a:spcBef>
                <a:spcPct val="50000"/>
              </a:spcBef>
              <a:defRPr/>
            </a:pPr>
            <a:r>
              <a:rPr kumimoji="0" lang="en-US" altLang="ja-JP" sz="1000" b="1">
                <a:solidFill>
                  <a:schemeClr val="bg1"/>
                </a:solidFill>
                <a:latin typeface="Arial" panose="020B0604020202020204" pitchFamily="34" charset="0"/>
                <a:ea typeface="MS PGothic" panose="020B0600070205080204" pitchFamily="50" charset="-128"/>
              </a:rPr>
              <a:t> </a:t>
            </a:r>
          </a:p>
        </p:txBody>
      </p:sp>
      <p:pic>
        <p:nvPicPr>
          <p:cNvPr id="9" name="图片 25"/>
          <p:cNvPicPr>
            <a:picLocks noChangeAspect="1"/>
          </p:cNvPicPr>
          <p:nvPr userDrawn="1"/>
        </p:nvPicPr>
        <p:blipFill>
          <a:blip r:embed="rId5" cstate="email"/>
          <a:stretch>
            <a:fillRect/>
          </a:stretch>
        </p:blipFill>
        <p:spPr>
          <a:xfrm>
            <a:off x="10488488" y="135351"/>
            <a:ext cx="1415848" cy="373378"/>
          </a:xfrm>
          <a:prstGeom prst="rect">
            <a:avLst/>
          </a:prstGeom>
        </p:spPr>
      </p:pic>
      <p:sp>
        <p:nvSpPr>
          <p:cNvPr id="12" name="Rectangle 3"/>
          <p:cNvSpPr txBox="1">
            <a:spLocks noChangeArrowheads="1"/>
          </p:cNvSpPr>
          <p:nvPr userDrawn="1"/>
        </p:nvSpPr>
        <p:spPr bwMode="gray">
          <a:xfrm>
            <a:off x="76200" y="6639896"/>
            <a:ext cx="4022725" cy="201613"/>
          </a:xfrm>
          <a:prstGeom prst="rect">
            <a:avLst/>
          </a:prstGeom>
          <a:noFill/>
          <a:ln w="9525">
            <a:noFill/>
            <a:miter lim="800000"/>
          </a:ln>
          <a:effectLst/>
        </p:spPr>
        <p:txBody>
          <a:bodyPr vert="horz" wrap="square" lIns="0" tIns="0" rIns="0" bIns="0" numCol="1" anchor="ctr" anchorCtr="0" compatLnSpc="1"/>
          <a:lstStyle>
            <a:defPPr>
              <a:defRPr lang="ja-JP"/>
            </a:defPPr>
            <a:lvl1pPr algn="r" rtl="0" fontAlgn="base">
              <a:spcBef>
                <a:spcPct val="0"/>
              </a:spcBef>
              <a:spcAft>
                <a:spcPct val="0"/>
              </a:spcAft>
              <a:defRPr kumimoji="0" sz="800" kern="1200">
                <a:solidFill>
                  <a:schemeClr val="tx1"/>
                </a:solidFill>
                <a:latin typeface="Arial" panose="020B0604020202020204" pitchFamily="34" charset="0"/>
                <a:ea typeface="MS PGothic" panose="020B0600070205080204" pitchFamily="50" charset="-128"/>
                <a:cs typeface="+mn-cs"/>
              </a:defRPr>
            </a:lvl1pPr>
            <a:lvl2pPr marL="4572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2pPr>
            <a:lvl3pPr marL="9144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3pPr>
            <a:lvl4pPr marL="13716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4pPr>
            <a:lvl5pPr marL="1828800" algn="ctr" rtl="0" fontAlgn="ctr">
              <a:spcBef>
                <a:spcPct val="0"/>
              </a:spcBef>
              <a:spcAft>
                <a:spcPct val="0"/>
              </a:spcAft>
              <a:defRPr kumimoji="1" kern="1200">
                <a:solidFill>
                  <a:srgbClr val="000000"/>
                </a:solidFill>
                <a:latin typeface="MS PGothic" panose="020B0600070205080204" pitchFamily="50" charset="-128"/>
                <a:ea typeface="MS PGothic" panose="020B0600070205080204" pitchFamily="50" charset="-128"/>
                <a:cs typeface="+mn-cs"/>
              </a:defRPr>
            </a:lvl5pPr>
            <a:lvl6pPr marL="22860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6pPr>
            <a:lvl7pPr marL="27432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7pPr>
            <a:lvl8pPr marL="32004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8pPr>
            <a:lvl9pPr marL="3657600" algn="l" defTabSz="914400" rtl="0" eaLnBrk="1" latinLnBrk="0" hangingPunct="1">
              <a:defRPr kumimoji="1" kern="1200">
                <a:solidFill>
                  <a:srgbClr val="000000"/>
                </a:solidFill>
                <a:latin typeface="MS PGothic" panose="020B0600070205080204" pitchFamily="50" charset="-128"/>
                <a:ea typeface="MS PGothic" panose="020B0600070205080204" pitchFamily="50" charset="-128"/>
                <a:cs typeface="+mn-cs"/>
              </a:defRPr>
            </a:lvl9pPr>
          </a:lstStyle>
          <a:p>
            <a:pPr algn="l">
              <a:defRPr/>
            </a:pPr>
            <a:r>
              <a:rPr lang="en-US" altLang="ja-JP" sz="1000" dirty="0">
                <a:solidFill>
                  <a:schemeClr val="bg1"/>
                </a:solidFill>
                <a:effectLst/>
              </a:rPr>
              <a:t>CONFIDENTIAL MATERIAL/RESTRICTED ACCESS</a:t>
            </a:r>
            <a:endParaRPr lang="de-DE" altLang="ja-JP" sz="1000" dirty="0">
              <a:solidFill>
                <a:schemeClr val="bg1"/>
              </a:solidFill>
            </a:endParaRPr>
          </a:p>
        </p:txBody>
      </p:sp>
      <p:sp>
        <p:nvSpPr>
          <p:cNvPr id="13" name="Rectangle 3"/>
          <p:cNvSpPr>
            <a:spLocks noGrp="1" noChangeArrowheads="1"/>
          </p:cNvSpPr>
          <p:nvPr>
            <p:ph type="ftr" sz="quarter" idx="3"/>
          </p:nvPr>
        </p:nvSpPr>
        <p:spPr>
          <a:xfrm>
            <a:off x="8112224" y="6631018"/>
            <a:ext cx="4022725" cy="201613"/>
          </a:xfrm>
          <a:prstGeom prst="rect">
            <a:avLst/>
          </a:prstGeom>
          <a:noFill/>
          <a:ln w="9525">
            <a:noFill/>
            <a:miter lim="800000"/>
          </a:ln>
          <a:effectLst/>
        </p:spPr>
        <p:txBody>
          <a:bodyPr vert="horz" wrap="square" lIns="0" tIns="0" rIns="0" bIns="0" numCol="1" anchor="ctr" anchorCtr="0" compatLnSpc="1"/>
          <a:lstStyle>
            <a:lvl1pPr>
              <a:defRPr kumimoji="0" lang="en-US" altLang="ja-JP" sz="1000" smtClean="0">
                <a:solidFill>
                  <a:schemeClr val="bg1"/>
                </a:solidFill>
                <a:effectLst/>
                <a:latin typeface="Arial" panose="020B0604020202020204" pitchFamily="34" charset="0"/>
                <a:ea typeface="MS PGothic" panose="020B0600070205080204" pitchFamily="50" charset="-128"/>
              </a:defRPr>
            </a:lvl1pPr>
          </a:lstStyle>
          <a:p>
            <a:pPr algn="r"/>
            <a:r>
              <a:rPr lang="en-US" dirty="0"/>
              <a:t>Copyright 2021 vivo Limited</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Lst>
  <p:hf hdr="0" ftr="0" dt="0"/>
  <p:txStyles>
    <p:titleStyle>
      <a:lvl1pPr algn="l" rtl="0" eaLnBrk="0" fontAlgn="base" hangingPunct="0">
        <a:spcBef>
          <a:spcPct val="0"/>
        </a:spcBef>
        <a:spcAft>
          <a:spcPct val="0"/>
        </a:spcAft>
        <a:tabLst>
          <a:tab pos="3676650" algn="l"/>
        </a:tabLst>
        <a:defRPr kumimoji="1" sz="3200">
          <a:solidFill>
            <a:schemeClr val="bg1"/>
          </a:solidFill>
          <a:latin typeface="+mj-lt"/>
          <a:ea typeface="+mj-ea"/>
          <a:cs typeface="+mj-cs"/>
        </a:defRPr>
      </a:lvl1pPr>
      <a:lvl2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2pPr>
      <a:lvl3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3pPr>
      <a:lvl4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4pPr>
      <a:lvl5pPr algn="l" rtl="0" eaLnBrk="0" fontAlgn="base" hangingPunct="0">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5pPr>
      <a:lvl6pPr marL="4572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6pPr>
      <a:lvl7pPr marL="9144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7pPr>
      <a:lvl8pPr marL="13716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8pPr>
      <a:lvl9pPr marL="1828800" algn="l" rtl="0" fontAlgn="base">
        <a:spcBef>
          <a:spcPct val="0"/>
        </a:spcBef>
        <a:spcAft>
          <a:spcPct val="0"/>
        </a:spcAft>
        <a:tabLst>
          <a:tab pos="3676650" algn="l"/>
        </a:tabLst>
        <a:defRPr kumimoji="1" sz="3200">
          <a:solidFill>
            <a:schemeClr val="tx2"/>
          </a:solidFill>
          <a:latin typeface="Arial" panose="020B0604020202020204" pitchFamily="34" charset="0"/>
          <a:ea typeface="MS PGothic" panose="020B0600070205080204" pitchFamily="50" charset="-128"/>
        </a:defRPr>
      </a:lvl9pPr>
    </p:titleStyle>
    <p:bodyStyle>
      <a:lvl1pPr marL="290830" indent="-290830" algn="l" defTabSz="457200" rtl="0" eaLnBrk="0" fontAlgn="base" hangingPunct="0">
        <a:lnSpc>
          <a:spcPct val="95000"/>
        </a:lnSpc>
        <a:spcBef>
          <a:spcPct val="20000"/>
        </a:spcBef>
        <a:spcAft>
          <a:spcPct val="10000"/>
        </a:spcAft>
        <a:buClr>
          <a:srgbClr val="0066FF"/>
        </a:buClr>
        <a:buFont typeface="Wingdings" panose="05000000000000000000" pitchFamily="2" charset="2"/>
        <a:buChar char="n"/>
        <a:defRPr kumimoji="1" sz="2000">
          <a:solidFill>
            <a:srgbClr val="000000"/>
          </a:solidFill>
          <a:latin typeface="+mn-lt"/>
          <a:ea typeface="+mn-ea"/>
          <a:cs typeface="+mn-cs"/>
        </a:defRPr>
      </a:lvl1pPr>
      <a:lvl2pPr marL="581025" indent="-243205" algn="l" defTabSz="457200" rtl="0" eaLnBrk="0" fontAlgn="base" hangingPunct="0">
        <a:lnSpc>
          <a:spcPct val="95000"/>
        </a:lnSpc>
        <a:spcBef>
          <a:spcPct val="20000"/>
        </a:spcBef>
        <a:spcAft>
          <a:spcPct val="10000"/>
        </a:spcAft>
        <a:buClr>
          <a:srgbClr val="3366FF"/>
        </a:buClr>
        <a:buFont typeface="Wingdings" panose="05000000000000000000" pitchFamily="2" charset="2"/>
        <a:buChar char="Ø"/>
        <a:defRPr kumimoji="1" sz="1800">
          <a:solidFill>
            <a:srgbClr val="000000"/>
          </a:solidFill>
          <a:latin typeface="+mn-lt"/>
          <a:ea typeface="+mn-ea"/>
          <a:cs typeface="+mn-cs"/>
        </a:defRPr>
      </a:lvl2pPr>
      <a:lvl3pPr marL="795655" indent="-138430" algn="l" defTabSz="457200" rtl="0" eaLnBrk="0" fontAlgn="base" hangingPunct="0">
        <a:lnSpc>
          <a:spcPct val="95000"/>
        </a:lnSpc>
        <a:spcBef>
          <a:spcPct val="20000"/>
        </a:spcBef>
        <a:spcAft>
          <a:spcPct val="10000"/>
        </a:spcAft>
        <a:buClr>
          <a:srgbClr val="3366FF"/>
        </a:buClr>
        <a:buSzPct val="80000"/>
        <a:buFont typeface="Wingdings" panose="05000000000000000000" pitchFamily="2" charset="2"/>
        <a:buChar char="u"/>
        <a:defRPr kumimoji="1" sz="1600">
          <a:solidFill>
            <a:srgbClr val="000000"/>
          </a:solidFill>
          <a:latin typeface="+mn-lt"/>
          <a:ea typeface="+mn-ea"/>
          <a:cs typeface="+mn-cs"/>
        </a:defRPr>
      </a:lvl3pPr>
      <a:lvl4pPr marL="1014730" indent="-135255" algn="l" defTabSz="457200" rtl="0" eaLnBrk="0" fontAlgn="base" hangingPunct="0">
        <a:lnSpc>
          <a:spcPct val="95000"/>
        </a:lnSpc>
        <a:spcBef>
          <a:spcPct val="20000"/>
        </a:spcBef>
        <a:spcAft>
          <a:spcPct val="10000"/>
        </a:spcAft>
        <a:buClr>
          <a:srgbClr val="3366FF"/>
        </a:buClr>
        <a:buSzPct val="100000"/>
        <a:buChar char="•"/>
        <a:defRPr kumimoji="1" sz="1400">
          <a:solidFill>
            <a:srgbClr val="000000"/>
          </a:solidFill>
          <a:latin typeface="+mn-lt"/>
          <a:ea typeface="+mn-ea"/>
          <a:cs typeface="+mn-cs"/>
        </a:defRPr>
      </a:lvl4pPr>
      <a:lvl5pPr marL="2305050" indent="365125" algn="l" defTabSz="457200" rtl="0" eaLnBrk="0" fontAlgn="base" hangingPunct="0">
        <a:spcBef>
          <a:spcPct val="0"/>
        </a:spcBef>
        <a:spcAft>
          <a:spcPct val="0"/>
        </a:spcAft>
        <a:buBlip>
          <a:blip r:embed="rId6"/>
        </a:buBlip>
        <a:defRPr kumimoji="1" sz="2000">
          <a:solidFill>
            <a:srgbClr val="000000"/>
          </a:solidFill>
          <a:latin typeface="+mn-lt"/>
          <a:ea typeface="+mn-ea"/>
          <a:cs typeface="+mn-cs"/>
        </a:defRPr>
      </a:lvl5pPr>
      <a:lvl6pPr marL="2762250" indent="365125" algn="l" defTabSz="457200" rtl="0" fontAlgn="base">
        <a:spcBef>
          <a:spcPct val="0"/>
        </a:spcBef>
        <a:spcAft>
          <a:spcPct val="0"/>
        </a:spcAft>
        <a:buBlip>
          <a:blip r:embed="rId6"/>
        </a:buBlip>
        <a:defRPr kumimoji="1" sz="2000">
          <a:solidFill>
            <a:srgbClr val="000000"/>
          </a:solidFill>
          <a:latin typeface="+mn-lt"/>
          <a:ea typeface="+mn-ea"/>
          <a:cs typeface="+mn-cs"/>
        </a:defRPr>
      </a:lvl6pPr>
      <a:lvl7pPr marL="3219450" indent="365125" algn="l" defTabSz="457200" rtl="0" fontAlgn="base">
        <a:spcBef>
          <a:spcPct val="0"/>
        </a:spcBef>
        <a:spcAft>
          <a:spcPct val="0"/>
        </a:spcAft>
        <a:buBlip>
          <a:blip r:embed="rId6"/>
        </a:buBlip>
        <a:defRPr kumimoji="1" sz="2000">
          <a:solidFill>
            <a:srgbClr val="000000"/>
          </a:solidFill>
          <a:latin typeface="+mn-lt"/>
          <a:ea typeface="+mn-ea"/>
          <a:cs typeface="+mn-cs"/>
        </a:defRPr>
      </a:lvl7pPr>
      <a:lvl8pPr marL="3676650" indent="365125" algn="l" defTabSz="457200" rtl="0" fontAlgn="base">
        <a:spcBef>
          <a:spcPct val="0"/>
        </a:spcBef>
        <a:spcAft>
          <a:spcPct val="0"/>
        </a:spcAft>
        <a:buBlip>
          <a:blip r:embed="rId6"/>
        </a:buBlip>
        <a:defRPr kumimoji="1" sz="2000">
          <a:solidFill>
            <a:srgbClr val="000000"/>
          </a:solidFill>
          <a:latin typeface="+mn-lt"/>
          <a:ea typeface="+mn-ea"/>
          <a:cs typeface="+mn-cs"/>
        </a:defRPr>
      </a:lvl8pPr>
      <a:lvl9pPr marL="4133850" indent="365125" algn="l" defTabSz="457200" rtl="0" fontAlgn="base">
        <a:spcBef>
          <a:spcPct val="0"/>
        </a:spcBef>
        <a:spcAft>
          <a:spcPct val="0"/>
        </a:spcAft>
        <a:buBlip>
          <a:blip r:embed="rId6"/>
        </a:buBlip>
        <a:defRPr kumimoji="1" sz="2000">
          <a:solidFill>
            <a:srgbClr val="000000"/>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71200" y="2108755"/>
            <a:ext cx="1098549" cy="1098549"/>
          </a:xfrm>
          <a:prstGeom prst="ellipse">
            <a:avLst/>
          </a:prstGeom>
          <a:gradFill flip="none" rotWithShape="1">
            <a:gsLst>
              <a:gs pos="79000">
                <a:schemeClr val="accent1">
                  <a:alpha val="0"/>
                </a:schemeClr>
              </a:gs>
              <a:gs pos="0">
                <a:srgbClr val="415FFF"/>
              </a:gs>
            </a:gsLst>
            <a:lin ang="2700000" scaled="0"/>
            <a:tileRect/>
          </a:gradFill>
          <a:ln>
            <a:noFill/>
          </a:ln>
          <a:effec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Microsoft GothicNeo" panose="020B0500000101010101" pitchFamily="34" charset="-127"/>
              <a:ea typeface="Microsoft GothicNeo" panose="020B0500000101010101" pitchFamily="34" charset="-127"/>
              <a:cs typeface="Microsoft GothicNeo" panose="020B0500000101010101" pitchFamily="34" charset="-127"/>
              <a:sym typeface="微软雅黑" panose="020B0503020204020204" pitchFamily="34" charset="-122"/>
            </a:endParaRPr>
          </a:p>
        </p:txBody>
      </p:sp>
      <p:sp>
        <p:nvSpPr>
          <p:cNvPr id="6" name="文本框 5"/>
          <p:cNvSpPr txBox="1"/>
          <p:nvPr/>
        </p:nvSpPr>
        <p:spPr>
          <a:xfrm>
            <a:off x="720464" y="4168289"/>
            <a:ext cx="5007674" cy="276999"/>
          </a:xfrm>
          <a:prstGeom prst="rect">
            <a:avLst/>
          </a:prstGeom>
          <a:noFill/>
        </p:spPr>
        <p:txBody>
          <a:bodyPr wrap="square" lIns="0" tIns="0" rIns="0" bIns="0" rtlCol="0">
            <a:spAutoFit/>
          </a:bodyPr>
          <a:lstStyle>
            <a:defPPr>
              <a:defRPr lang="zh-CN"/>
            </a:defPPr>
            <a:lvl1pPr>
              <a:defRPr sz="2000" b="1">
                <a:solidFill>
                  <a:schemeClr val="bg1"/>
                </a:solidFill>
                <a:latin typeface="vivo type 简 Medium" panose="02000700000000000000" pitchFamily="2" charset="-122"/>
                <a:ea typeface="vivo type 简 Medium" panose="02000700000000000000" pitchFamily="2" charset="-122"/>
              </a:defRPr>
            </a:lvl1pPr>
          </a:lstStyle>
          <a:p>
            <a:pPr lvl="0">
              <a:defRPr/>
            </a:pPr>
            <a:r>
              <a:rPr lang="en-US" altLang="zh-CN" sz="1800" dirty="0">
                <a:solidFill>
                  <a:srgbClr val="000000">
                    <a:lumMod val="75000"/>
                    <a:lumOff val="25000"/>
                  </a:srgbClr>
                </a:solidFill>
                <a:latin typeface="Microsoft GothicNeo" panose="020B0500000101010101" pitchFamily="34" charset="-127"/>
                <a:ea typeface="Microsoft GothicNeo" panose="020B0500000101010101" pitchFamily="34" charset="-127"/>
                <a:cs typeface="Microsoft GothicNeo" panose="020B0500000101010101" pitchFamily="34" charset="-127"/>
                <a:sym typeface="微软雅黑" panose="020B0503020204020204" pitchFamily="34" charset="-122"/>
              </a:rPr>
              <a:t>2025-8 </a:t>
            </a:r>
          </a:p>
        </p:txBody>
      </p:sp>
      <p:sp>
        <p:nvSpPr>
          <p:cNvPr id="13" name="文本框 12"/>
          <p:cNvSpPr txBox="1"/>
          <p:nvPr/>
        </p:nvSpPr>
        <p:spPr>
          <a:xfrm>
            <a:off x="500615" y="2260975"/>
            <a:ext cx="7590283" cy="1477328"/>
          </a:xfrm>
          <a:prstGeom prst="rect">
            <a:avLst/>
          </a:prstGeom>
          <a:noFill/>
        </p:spPr>
        <p:txBody>
          <a:bodyPr wrap="square" lIns="0" tIns="0" rIns="0" bIns="0" rtlCol="0">
            <a:spAutoFit/>
          </a:bodyPr>
          <a:lstStyle>
            <a:defPPr>
              <a:defRPr lang="zh-CN"/>
            </a:defPPr>
            <a:lvl1pPr>
              <a:defRPr sz="3600" b="0">
                <a:solidFill>
                  <a:schemeClr val="tx1">
                    <a:lumMod val="75000"/>
                    <a:lumOff val="25000"/>
                  </a:schemeClr>
                </a:solidFill>
                <a:latin typeface="vivo type 简 Bold" panose="02000800000000000000" pitchFamily="2" charset="-122"/>
                <a:ea typeface="vivo type 简 Bold" panose="02000800000000000000" pitchFamily="2" charset="-122"/>
              </a:defRPr>
            </a:lvl1pPr>
          </a:lstStyle>
          <a:p>
            <a:pPr lvl="0">
              <a:defRPr/>
            </a:pPr>
            <a:r>
              <a:rPr lang="en-US" altLang="zh-CN" sz="3200" dirty="0">
                <a:solidFill>
                  <a:srgbClr val="000000">
                    <a:lumMod val="75000"/>
                    <a:lumOff val="25000"/>
                  </a:srgbClr>
                </a:solidFill>
                <a:latin typeface="Microsoft GothicNeo" panose="020B0500000101010101" pitchFamily="34" charset="-127"/>
                <a:ea typeface="Microsoft GothicNeo" panose="020B0500000101010101" pitchFamily="34" charset="-127"/>
                <a:cs typeface="Microsoft GothicNeo" panose="020B0500000101010101" pitchFamily="34" charset="-127"/>
                <a:sym typeface="微软雅黑" panose="020B0503020204020204" pitchFamily="34" charset="-122"/>
              </a:rPr>
              <a:t>New WT for AIML_CN_Ph2 work for ML model parameters or training data set   for two sided model</a:t>
            </a:r>
            <a:endParaRPr kumimoji="0" lang="en-US" altLang="zh-CN" sz="3200" b="0" i="0" u="none" strike="noStrike" kern="1200" cap="none" spc="0" normalizeH="0" baseline="0" noProof="0" dirty="0">
              <a:ln>
                <a:noFill/>
              </a:ln>
              <a:solidFill>
                <a:srgbClr val="000000">
                  <a:lumMod val="75000"/>
                  <a:lumOff val="25000"/>
                </a:srgbClr>
              </a:solidFill>
              <a:effectLst/>
              <a:uLnTx/>
              <a:uFillTx/>
              <a:latin typeface="Microsoft GothicNeo" panose="020B0500000101010101" pitchFamily="34" charset="-127"/>
              <a:ea typeface="Microsoft GothicNeo" panose="020B0500000101010101" pitchFamily="34" charset="-127"/>
              <a:cs typeface="Microsoft GothicNeo" panose="020B0500000101010101" pitchFamily="34" charset="-127"/>
              <a:sym typeface="微软雅黑" panose="020B0503020204020204" pitchFamily="34" charset="-122"/>
            </a:endParaRPr>
          </a:p>
        </p:txBody>
      </p:sp>
      <p:cxnSp>
        <p:nvCxnSpPr>
          <p:cNvPr id="15" name="直接连接符 14"/>
          <p:cNvCxnSpPr/>
          <p:nvPr/>
        </p:nvCxnSpPr>
        <p:spPr>
          <a:xfrm>
            <a:off x="720464" y="3881631"/>
            <a:ext cx="701357" cy="0"/>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2" name="图形 1"/>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0464" y="584622"/>
            <a:ext cx="1183692" cy="30437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3">
            <a:extLst>
              <a:ext uri="{FF2B5EF4-FFF2-40B4-BE49-F238E27FC236}">
                <a16:creationId xmlns:a16="http://schemas.microsoft.com/office/drawing/2014/main" id="{34BC0650-2DB6-4D69-AF88-7B3DEFF6A329}"/>
              </a:ext>
            </a:extLst>
          </p:cNvPr>
          <p:cNvSpPr txBox="1">
            <a:spLocks/>
          </p:cNvSpPr>
          <p:nvPr/>
        </p:nvSpPr>
        <p:spPr>
          <a:xfrm>
            <a:off x="505838" y="282882"/>
            <a:ext cx="8468972" cy="492443"/>
          </a:xfrm>
          <a:prstGeom prst="rect">
            <a:avLst/>
          </a:prstGeom>
          <a:noFill/>
        </p:spPr>
        <p:txBody>
          <a:bodyPr wrap="square" lIns="0" tIns="0" rIns="0" bIns="0" rtlCol="0" anchor="t">
            <a:spAutoFit/>
          </a:bodyPr>
          <a:lstStyle/>
          <a:p>
            <a:r>
              <a:rPr lang="en-US" altLang="zh-CN" sz="3200" dirty="0">
                <a:latin typeface="Microsoft GothicNeo" panose="020B0500000101010101" pitchFamily="34" charset="-127"/>
                <a:ea typeface="Microsoft GothicNeo" panose="020B0500000101010101" pitchFamily="34" charset="-127"/>
                <a:cs typeface="Microsoft GothicNeo" panose="020B0500000101010101" pitchFamily="34" charset="-127"/>
              </a:rPr>
              <a:t>RAN Status</a:t>
            </a:r>
            <a:endParaRPr lang="zh-CN" altLang="en-US" sz="32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3" name="标题 1">
            <a:extLst>
              <a:ext uri="{FF2B5EF4-FFF2-40B4-BE49-F238E27FC236}">
                <a16:creationId xmlns:a16="http://schemas.microsoft.com/office/drawing/2014/main" id="{E5224EDA-68D8-499C-AAD2-FEDEE03DA896}"/>
              </a:ext>
            </a:extLst>
          </p:cNvPr>
          <p:cNvSpPr txBox="1">
            <a:spLocks/>
          </p:cNvSpPr>
          <p:nvPr/>
        </p:nvSpPr>
        <p:spPr>
          <a:xfrm>
            <a:off x="506763" y="0"/>
            <a:ext cx="10515600" cy="1325563"/>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 name="内容占位符 2">
            <a:extLst>
              <a:ext uri="{FF2B5EF4-FFF2-40B4-BE49-F238E27FC236}">
                <a16:creationId xmlns:a16="http://schemas.microsoft.com/office/drawing/2014/main" id="{BD9771D4-3C7B-47CC-8545-4C7DD3D8E20B}"/>
              </a:ext>
            </a:extLst>
          </p:cNvPr>
          <p:cNvSpPr txBox="1">
            <a:spLocks/>
          </p:cNvSpPr>
          <p:nvPr/>
        </p:nvSpPr>
        <p:spPr>
          <a:xfrm>
            <a:off x="505838" y="1250999"/>
            <a:ext cx="11178473" cy="4356001"/>
          </a:xfr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Rel-20 5G-A WID for AIML over air interface was approved in RP-251870.</a:t>
            </a:r>
          </a:p>
          <a:p>
            <a:pPr lvl="1"/>
            <a:r>
              <a:rPr lang="en-CN" sz="1600" dirty="0"/>
              <a:t>The following aspects for inter-vendor training collaboration for two sided model is tightly related to SA progress. </a:t>
            </a:r>
          </a:p>
          <a:p>
            <a:pPr lvl="1"/>
            <a:endParaRPr lang="en-US" altLang="zh-CN" sz="12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pic>
        <p:nvPicPr>
          <p:cNvPr id="5" name="Picture 4">
            <a:extLst>
              <a:ext uri="{FF2B5EF4-FFF2-40B4-BE49-F238E27FC236}">
                <a16:creationId xmlns:a16="http://schemas.microsoft.com/office/drawing/2014/main" id="{CA247B52-BD9A-374E-72E4-C3837C63B0CB}"/>
              </a:ext>
            </a:extLst>
          </p:cNvPr>
          <p:cNvPicPr>
            <a:picLocks noChangeAspect="1"/>
          </p:cNvPicPr>
          <p:nvPr/>
        </p:nvPicPr>
        <p:blipFill>
          <a:blip r:embed="rId3"/>
          <a:stretch>
            <a:fillRect/>
          </a:stretch>
        </p:blipFill>
        <p:spPr>
          <a:xfrm>
            <a:off x="1335741" y="2869216"/>
            <a:ext cx="9162188" cy="2002020"/>
          </a:xfrm>
          <a:prstGeom prst="rect">
            <a:avLst/>
          </a:prstGeom>
        </p:spPr>
      </p:pic>
    </p:spTree>
    <p:extLst>
      <p:ext uri="{BB962C8B-B14F-4D97-AF65-F5344CB8AC3E}">
        <p14:creationId xmlns:p14="http://schemas.microsoft.com/office/powerpoint/2010/main" val="1839566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7DFFF">
            <a:alpha val="39000"/>
          </a:srgbClr>
        </a:solidFill>
        <a:effectLst/>
      </p:bgPr>
    </p:bg>
    <p:spTree>
      <p:nvGrpSpPr>
        <p:cNvPr id="1" name="">
          <a:extLst>
            <a:ext uri="{FF2B5EF4-FFF2-40B4-BE49-F238E27FC236}">
              <a16:creationId xmlns:a16="http://schemas.microsoft.com/office/drawing/2014/main" id="{4484D0FF-2444-FCDB-540D-5038D640CAB9}"/>
            </a:ext>
          </a:extLst>
        </p:cNvPr>
        <p:cNvGrpSpPr/>
        <p:nvPr/>
      </p:nvGrpSpPr>
      <p:grpSpPr>
        <a:xfrm>
          <a:off x="0" y="0"/>
          <a:ext cx="0" cy="0"/>
          <a:chOff x="0" y="0"/>
          <a:chExt cx="0" cy="0"/>
        </a:xfrm>
      </p:grpSpPr>
      <p:sp>
        <p:nvSpPr>
          <p:cNvPr id="24" name="文本框 23">
            <a:extLst>
              <a:ext uri="{FF2B5EF4-FFF2-40B4-BE49-F238E27FC236}">
                <a16:creationId xmlns:a16="http://schemas.microsoft.com/office/drawing/2014/main" id="{61EDED8B-D929-B38C-EAA5-F31577D37073}"/>
              </a:ext>
            </a:extLst>
          </p:cNvPr>
          <p:cNvSpPr txBox="1">
            <a:spLocks/>
          </p:cNvSpPr>
          <p:nvPr/>
        </p:nvSpPr>
        <p:spPr>
          <a:xfrm>
            <a:off x="377072" y="94346"/>
            <a:ext cx="8468972" cy="492443"/>
          </a:xfrm>
          <a:prstGeom prst="rect">
            <a:avLst/>
          </a:prstGeom>
          <a:noFill/>
        </p:spPr>
        <p:txBody>
          <a:bodyPr wrap="square" lIns="0" tIns="0" rIns="0" bIns="0" rtlCol="0" anchor="t">
            <a:spAutoFit/>
          </a:bodyPr>
          <a:lstStyle/>
          <a:p>
            <a:r>
              <a:rPr lang="en-US" altLang="zh-CN" sz="3200" dirty="0">
                <a:latin typeface="Microsoft GothicNeo" panose="020B0500000101010101" pitchFamily="34" charset="-127"/>
                <a:ea typeface="Microsoft GothicNeo" panose="020B0500000101010101" pitchFamily="34" charset="-127"/>
                <a:cs typeface="Microsoft GothicNeo" panose="020B0500000101010101" pitchFamily="34" charset="-127"/>
              </a:rPr>
              <a:t>SA2 AIML study progress </a:t>
            </a:r>
            <a:endParaRPr lang="zh-CN" altLang="en-US" sz="32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3" name="标题 1">
            <a:extLst>
              <a:ext uri="{FF2B5EF4-FFF2-40B4-BE49-F238E27FC236}">
                <a16:creationId xmlns:a16="http://schemas.microsoft.com/office/drawing/2014/main" id="{E22C9165-1C18-E20F-FD81-D23E1920764D}"/>
              </a:ext>
            </a:extLst>
          </p:cNvPr>
          <p:cNvSpPr txBox="1">
            <a:spLocks/>
          </p:cNvSpPr>
          <p:nvPr/>
        </p:nvSpPr>
        <p:spPr>
          <a:xfrm>
            <a:off x="506763" y="0"/>
            <a:ext cx="10515600" cy="1325563"/>
          </a:xfr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zh-CN" altLang="en-US"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sp>
        <p:nvSpPr>
          <p:cNvPr id="4" name="内容占位符 2">
            <a:extLst>
              <a:ext uri="{FF2B5EF4-FFF2-40B4-BE49-F238E27FC236}">
                <a16:creationId xmlns:a16="http://schemas.microsoft.com/office/drawing/2014/main" id="{919C2890-F256-818C-8885-7B11283D9C03}"/>
              </a:ext>
            </a:extLst>
          </p:cNvPr>
          <p:cNvSpPr txBox="1">
            <a:spLocks/>
          </p:cNvSpPr>
          <p:nvPr/>
        </p:nvSpPr>
        <p:spPr>
          <a:xfrm>
            <a:off x="377072" y="682380"/>
            <a:ext cx="11670383" cy="5531026"/>
          </a:xfr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SA2 R20 FS_AIML_Ph2 is on going with the following 2 KIs since SA2#167:</a:t>
            </a:r>
          </a:p>
          <a:p>
            <a:pPr lvl="1"/>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Key Issue #1: Transfer of data over UP for UE data collection; (which is related RAN work, aiming to provide solutions for UE data collection to meet the requirements for AI/ML for NR air interface with UE-side model training</a:t>
            </a:r>
            <a:r>
              <a:rPr lang="en-GB" altLang="zh-CN" sz="1800" dirty="0">
                <a:effectLst/>
                <a:latin typeface="Times New Roman" panose="02020603050405020304" pitchFamily="18" charset="0"/>
                <a:ea typeface="等线" panose="02010600030101010101" pitchFamily="2" charset="-122"/>
              </a:rPr>
              <a:t>.</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a:t>
            </a:r>
          </a:p>
          <a:p>
            <a:pPr lvl="1"/>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Key Issue #2: AI/ML-assisted user plane traffic pattern and behavior analysis to support efficient performance of User Plane</a:t>
            </a:r>
            <a:endPar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An LS on signaling feasibility of dataset and parameter sharing (</a:t>
            </a:r>
            <a:r>
              <a:rPr lang="en-US" altLang="zh-CN" sz="1600" dirty="0">
                <a:solidFill>
                  <a:srgbClr val="415FFF"/>
                </a:solidFill>
                <a:latin typeface="Microsoft GothicNeo" panose="020B0500000101010101" pitchFamily="34" charset="-127"/>
                <a:ea typeface="Microsoft GothicNeo" panose="020B0500000101010101" pitchFamily="34" charset="-127"/>
                <a:cs typeface="Microsoft GothicNeo" panose="020B0500000101010101" pitchFamily="34" charset="-127"/>
              </a:rPr>
              <a:t>S2-2504512</a:t>
            </a:r>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 was received and discussed (</a:t>
            </a:r>
            <a:r>
              <a:rPr lang="en-US" altLang="zh-CN" sz="1400" dirty="0">
                <a:solidFill>
                  <a:srgbClr val="415FFF"/>
                </a:solidFill>
                <a:latin typeface="Microsoft GothicNeo" panose="020B0500000101010101" pitchFamily="34" charset="-127"/>
                <a:ea typeface="Microsoft GothicNeo" panose="020B0500000101010101" pitchFamily="34" charset="-127"/>
                <a:cs typeface="Microsoft GothicNeo" panose="020B0500000101010101" pitchFamily="34" charset="-127"/>
              </a:rPr>
              <a:t>S2-2505940, Not approved</a:t>
            </a:r>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 in SA2#169.</a:t>
            </a:r>
          </a:p>
          <a:p>
            <a:pPr lvl="1"/>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For non-OTA approaches, RAN2 identified three candidate solutions, and assumed they can be supported </a:t>
            </a:r>
            <a:r>
              <a:rPr lang="en-US" sz="1400" dirty="0">
                <a:highlight>
                  <a:srgbClr val="FFFF00"/>
                </a:highlight>
                <a:latin typeface="Microsoft GothicNeo" panose="020B0500000101010101" pitchFamily="34" charset="-127"/>
                <a:ea typeface="Microsoft GothicNeo" panose="020B0500000101010101" pitchFamily="34" charset="-127"/>
                <a:cs typeface="Microsoft GothicNeo" panose="020B0500000101010101" pitchFamily="34" charset="-127"/>
              </a:rPr>
              <a:t>within Rel-19 existing architecture framework</a:t>
            </a:r>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marL="457200" lvl="1" indent="0">
              <a:buNone/>
            </a:pPr>
            <a:endPar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pPr lvl="1"/>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RAN2 respectfully asks RAN3/</a:t>
            </a:r>
            <a:r>
              <a:rPr lang="en-US" sz="1400" b="1" dirty="0">
                <a:latin typeface="Microsoft GothicNeo" panose="020B0500000101010101" pitchFamily="34" charset="-127"/>
                <a:ea typeface="Microsoft GothicNeo" panose="020B0500000101010101" pitchFamily="34" charset="-127"/>
                <a:cs typeface="Microsoft GothicNeo" panose="020B0500000101010101" pitchFamily="34" charset="-127"/>
              </a:rPr>
              <a:t>SA2</a:t>
            </a:r>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/SA5 to confirm RAN2 assumption on non-OTA solutions.</a:t>
            </a:r>
            <a:endPar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a:p>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From SA2 side, the current status on dataset and parameter sharing is as follows:</a:t>
            </a:r>
          </a:p>
          <a:p>
            <a:pPr lvl="1"/>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The </a:t>
            </a:r>
            <a:r>
              <a:rPr lang="en-US" sz="1400" dirty="0">
                <a:highlight>
                  <a:srgbClr val="FFFF00"/>
                </a:highlight>
                <a:latin typeface="Microsoft GothicNeo" panose="020B0500000101010101" pitchFamily="34" charset="-127"/>
                <a:ea typeface="Microsoft GothicNeo" panose="020B0500000101010101" pitchFamily="34" charset="-127"/>
                <a:cs typeface="Microsoft GothicNeo" panose="020B0500000101010101" pitchFamily="34" charset="-127"/>
              </a:rPr>
              <a:t>Rel-19 specifications do not support </a:t>
            </a:r>
            <a:r>
              <a:rPr 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the above option 2 nor option3, and Rel-19 is frozen now for SA2 .	</a:t>
            </a:r>
          </a:p>
          <a:p>
            <a:pPr lvl="2"/>
            <a:r>
              <a:rPr lang="en-US" sz="1300" dirty="0">
                <a:latin typeface="Microsoft GothicNeo" panose="020B0500000101010101" pitchFamily="34" charset="-127"/>
                <a:ea typeface="Microsoft GothicNeo" panose="020B0500000101010101" pitchFamily="34" charset="-127"/>
                <a:cs typeface="Microsoft GothicNeo" panose="020B0500000101010101" pitchFamily="34" charset="-127"/>
              </a:rPr>
              <a:t>For the </a:t>
            </a:r>
            <a:r>
              <a:rPr lang="en-US" sz="1300" b="1" dirty="0">
                <a:latin typeface="Microsoft GothicNeo" panose="020B0500000101010101" pitchFamily="34" charset="-127"/>
                <a:ea typeface="Microsoft GothicNeo" panose="020B0500000101010101" pitchFamily="34" charset="-127"/>
                <a:cs typeface="Microsoft GothicNeo" panose="020B0500000101010101" pitchFamily="34" charset="-127"/>
              </a:rPr>
              <a:t>CN -&gt; UE-side training entity </a:t>
            </a:r>
            <a:r>
              <a:rPr lang="en-US" altLang="zh-CN" sz="1300" dirty="0">
                <a:latin typeface="Microsoft GothicNeo" panose="020B0500000101010101" pitchFamily="34" charset="-127"/>
                <a:ea typeface="Microsoft GothicNeo" panose="020B0500000101010101" pitchFamily="34" charset="-127"/>
                <a:cs typeface="Microsoft GothicNeo" panose="020B0500000101010101" pitchFamily="34" charset="-127"/>
              </a:rPr>
              <a:t>path</a:t>
            </a:r>
            <a:r>
              <a:rPr lang="en-US" sz="1300" dirty="0">
                <a:latin typeface="Microsoft GothicNeo" panose="020B0500000101010101" pitchFamily="34" charset="-127"/>
                <a:ea typeface="Microsoft GothicNeo" panose="020B0500000101010101" pitchFamily="34" charset="-127"/>
                <a:cs typeface="Microsoft GothicNeo" panose="020B0500000101010101" pitchFamily="34" charset="-127"/>
              </a:rPr>
              <a:t>, the capability of event exposure of NEF may be reused, but it needs further study. </a:t>
            </a:r>
          </a:p>
          <a:p>
            <a:pPr lvl="2"/>
            <a:r>
              <a:rPr lang="en-US" sz="1300" dirty="0">
                <a:latin typeface="Microsoft GothicNeo" panose="020B0500000101010101" pitchFamily="34" charset="-127"/>
                <a:ea typeface="Microsoft GothicNeo" panose="020B0500000101010101" pitchFamily="34" charset="-127"/>
                <a:cs typeface="Microsoft GothicNeo" panose="020B0500000101010101" pitchFamily="34" charset="-127"/>
              </a:rPr>
              <a:t>For the </a:t>
            </a:r>
            <a:r>
              <a:rPr lang="en-US" sz="1300" b="1" dirty="0" err="1">
                <a:latin typeface="Microsoft GothicNeo" panose="020B0500000101010101" pitchFamily="34" charset="-127"/>
                <a:ea typeface="Microsoft GothicNeo" panose="020B0500000101010101" pitchFamily="34" charset="-127"/>
                <a:cs typeface="Microsoft GothicNeo" panose="020B0500000101010101" pitchFamily="34" charset="-127"/>
              </a:rPr>
              <a:t>gNB</a:t>
            </a:r>
            <a:r>
              <a:rPr lang="en-US" sz="1300" b="1" dirty="0">
                <a:latin typeface="Microsoft GothicNeo" panose="020B0500000101010101" pitchFamily="34" charset="-127"/>
                <a:ea typeface="Microsoft GothicNeo" panose="020B0500000101010101" pitchFamily="34" charset="-127"/>
                <a:cs typeface="Microsoft GothicNeo" panose="020B0500000101010101" pitchFamily="34" charset="-127"/>
              </a:rPr>
              <a:t> -&gt; CN </a:t>
            </a:r>
            <a:r>
              <a:rPr lang="en-US" altLang="zh-CN" sz="1300" dirty="0">
                <a:latin typeface="Microsoft GothicNeo" panose="020B0500000101010101" pitchFamily="34" charset="-127"/>
                <a:ea typeface="Microsoft GothicNeo" panose="020B0500000101010101" pitchFamily="34" charset="-127"/>
                <a:cs typeface="Microsoft GothicNeo" panose="020B0500000101010101" pitchFamily="34" charset="-127"/>
              </a:rPr>
              <a:t>path</a:t>
            </a:r>
            <a:r>
              <a:rPr lang="en-US" sz="1300" dirty="0">
                <a:latin typeface="Microsoft GothicNeo" panose="020B0500000101010101" pitchFamily="34" charset="-127"/>
                <a:ea typeface="Microsoft GothicNeo" panose="020B0500000101010101" pitchFamily="34" charset="-127"/>
                <a:cs typeface="Microsoft GothicNeo" panose="020B0500000101010101" pitchFamily="34" charset="-127"/>
              </a:rPr>
              <a:t>, there is no interface defined for supporting the transfer of dataset or parameters.</a:t>
            </a:r>
          </a:p>
          <a:p>
            <a:r>
              <a:rPr lang="en-GB"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Some</a:t>
            </a:r>
            <a:r>
              <a:rPr lang="zh-CN" altLang="en-US" sz="18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companies</a:t>
            </a:r>
            <a:r>
              <a:rPr lang="zh-CN" altLang="en-US" sz="18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800" dirty="0">
                <a:latin typeface="Microsoft GothicNeo" panose="020B0500000101010101" pitchFamily="34" charset="-127"/>
                <a:ea typeface="Microsoft GothicNeo" panose="020B0500000101010101" pitchFamily="34" charset="-127"/>
                <a:cs typeface="Microsoft GothicNeo" panose="020B0500000101010101" pitchFamily="34" charset="-127"/>
              </a:rPr>
              <a:t>argued SA2 can only start the work based on confirmation of the requirement from RAN2/RAN:</a:t>
            </a:r>
          </a:p>
          <a:p>
            <a:pPr lvl="1"/>
            <a:r>
              <a:rPr lang="en-GB"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Based</a:t>
            </a:r>
            <a:r>
              <a:rPr lang="zh-CN" alt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on</a:t>
            </a:r>
            <a:r>
              <a:rPr lang="zh-CN" alt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RAN WID for AIML over air interface, RAN</a:t>
            </a:r>
            <a:r>
              <a:rPr lang="zh-CN" alt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plenary</a:t>
            </a:r>
            <a:r>
              <a:rPr lang="zh-CN" alt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already</a:t>
            </a:r>
            <a:r>
              <a:rPr lang="zh-CN" altLang="en-US" sz="1400" dirty="0">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confirms the requirements. Thus, </a:t>
            </a:r>
            <a:r>
              <a:rPr lang="en-GB" altLang="zh-CN" sz="1400" dirty="0">
                <a:latin typeface="Microsoft GothicNeo" panose="020B0500000101010101" pitchFamily="34" charset="-127"/>
                <a:ea typeface="Microsoft GothicNeo" panose="020B0500000101010101" pitchFamily="34" charset="-127"/>
                <a:cs typeface="Microsoft GothicNeo" panose="020B0500000101010101" pitchFamily="34" charset="-127"/>
              </a:rPr>
              <a:t>SA2 needs to study above aspects.</a:t>
            </a:r>
            <a:endParaRPr lang="en-CN" sz="1400" dirty="0">
              <a:latin typeface="Microsoft GothicNeo" panose="020B0500000101010101" pitchFamily="34" charset="-127"/>
              <a:ea typeface="Microsoft GothicNeo" panose="020B0500000101010101" pitchFamily="34" charset="-127"/>
              <a:cs typeface="Microsoft GothicNeo" panose="020B0500000101010101" pitchFamily="34" charset="-127"/>
            </a:endParaRPr>
          </a:p>
        </p:txBody>
      </p:sp>
      <p:graphicFrame>
        <p:nvGraphicFramePr>
          <p:cNvPr id="5" name="表格 4">
            <a:extLst>
              <a:ext uri="{FF2B5EF4-FFF2-40B4-BE49-F238E27FC236}">
                <a16:creationId xmlns:a16="http://schemas.microsoft.com/office/drawing/2014/main" id="{DE9BFF6F-4B16-4FAE-93DB-17E1F43E3CE8}"/>
              </a:ext>
            </a:extLst>
          </p:cNvPr>
          <p:cNvGraphicFramePr>
            <a:graphicFrameLocks noGrp="1"/>
          </p:cNvGraphicFramePr>
          <p:nvPr>
            <p:extLst>
              <p:ext uri="{D42A27DB-BD31-4B8C-83A1-F6EECF244321}">
                <p14:modId xmlns:p14="http://schemas.microsoft.com/office/powerpoint/2010/main" val="947833993"/>
              </p:ext>
            </p:extLst>
          </p:nvPr>
        </p:nvGraphicFramePr>
        <p:xfrm>
          <a:off x="2098144" y="2468821"/>
          <a:ext cx="8658544" cy="1524000"/>
        </p:xfrm>
        <a:graphic>
          <a:graphicData uri="http://schemas.openxmlformats.org/drawingml/2006/table">
            <a:tbl>
              <a:tblPr firstRow="1" firstCol="1" bandRow="1">
                <a:tableStyleId>{69012ECD-51FC-41F1-AA8D-1B2483CD663E}</a:tableStyleId>
              </a:tblPr>
              <a:tblGrid>
                <a:gridCol w="3144434">
                  <a:extLst>
                    <a:ext uri="{9D8B030D-6E8A-4147-A177-3AD203B41FA5}">
                      <a16:colId xmlns:a16="http://schemas.microsoft.com/office/drawing/2014/main" val="478725781"/>
                    </a:ext>
                  </a:extLst>
                </a:gridCol>
                <a:gridCol w="1066231">
                  <a:extLst>
                    <a:ext uri="{9D8B030D-6E8A-4147-A177-3AD203B41FA5}">
                      <a16:colId xmlns:a16="http://schemas.microsoft.com/office/drawing/2014/main" val="1144750892"/>
                    </a:ext>
                  </a:extLst>
                </a:gridCol>
                <a:gridCol w="4447879">
                  <a:extLst>
                    <a:ext uri="{9D8B030D-6E8A-4147-A177-3AD203B41FA5}">
                      <a16:colId xmlns:a16="http://schemas.microsoft.com/office/drawing/2014/main" val="2409140841"/>
                    </a:ext>
                  </a:extLst>
                </a:gridCol>
              </a:tblGrid>
              <a:tr h="71987">
                <a:tc>
                  <a:txBody>
                    <a:bodyPr/>
                    <a:lstStyle/>
                    <a:p>
                      <a:pPr algn="ctr" hangingPunct="0">
                        <a:spcAft>
                          <a:spcPts val="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Option</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tc>
                <a:tc>
                  <a:txBody>
                    <a:bodyPr/>
                    <a:lstStyle/>
                    <a:p>
                      <a:pPr hangingPunct="0">
                        <a:spcAft>
                          <a:spcPts val="0"/>
                        </a:spcAft>
                      </a:pPr>
                      <a:r>
                        <a:rPr lang="en-US" sz="1000">
                          <a:effectLst/>
                          <a:latin typeface="Microsoft GothicNeo" panose="020B0500000101010101" pitchFamily="34" charset="-127"/>
                          <a:ea typeface="Microsoft GothicNeo" panose="020B0500000101010101" pitchFamily="34" charset="-127"/>
                          <a:cs typeface="Microsoft GothicNeo" panose="020B0500000101010101" pitchFamily="34" charset="-127"/>
                        </a:rPr>
                        <a:t>Impacted WG</a:t>
                      </a:r>
                      <a:endParaRPr lang="zh-CN" sz="100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tc>
                <a:tc>
                  <a:txBody>
                    <a:bodyPr/>
                    <a:lstStyle/>
                    <a:p>
                      <a:pPr hangingPunct="0">
                        <a:spcAft>
                          <a:spcPts val="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Specification impact/Implementation impact</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tc>
                <a:extLst>
                  <a:ext uri="{0D108BD9-81ED-4DB2-BD59-A6C34878D82A}">
                    <a16:rowId xmlns:a16="http://schemas.microsoft.com/office/drawing/2014/main" val="535308964"/>
                  </a:ext>
                </a:extLst>
              </a:tr>
              <a:tr h="341938">
                <a:tc>
                  <a:txBody>
                    <a:bodyPr/>
                    <a:lstStyle/>
                    <a:p>
                      <a:pPr hangingPunct="0">
                        <a:spcBef>
                          <a:spcPts val="600"/>
                        </a:spcBef>
                        <a:spcAft>
                          <a:spcPts val="900"/>
                        </a:spcAft>
                      </a:pPr>
                      <a:r>
                        <a:rPr lang="en-US" sz="1000" u="sng"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OAM -&gt; UE-side training entity </a:t>
                      </a:r>
                      <a:r>
                        <a:rPr lang="en-US"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 server inside MNO or an OTT server), where OAM is NW-side dataset/model parameter collection entity</a:t>
                      </a:r>
                      <a:endParaRPr lang="zh-CN"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R w="12700" cap="flat" cmpd="sng" algn="ctr">
                      <a:solidFill>
                        <a:schemeClr val="tx1"/>
                      </a:solidFill>
                      <a:prstDash val="solid"/>
                      <a:round/>
                      <a:headEnd type="none" w="med" len="med"/>
                      <a:tailEnd type="none" w="med" len="med"/>
                    </a:lnR>
                  </a:tcPr>
                </a:tc>
                <a:tc>
                  <a:txBody>
                    <a:bodyPr/>
                    <a:lstStyle/>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SA5, SA3</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hangingPunct="0">
                        <a:spcAft>
                          <a:spcPts val="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Up to SA5</a:t>
                      </a:r>
                    </a:p>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(any intermediate node between OAM and UE-side OTT server is up to SA5; CN involvement if needed is up to SA2/SA5 discussion)</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168935957"/>
                  </a:ext>
                </a:extLst>
              </a:tr>
              <a:tr h="269951">
                <a:tc>
                  <a:txBody>
                    <a:bodyPr/>
                    <a:lstStyle/>
                    <a:p>
                      <a:pPr hangingPunct="0">
                        <a:spcBef>
                          <a:spcPts val="600"/>
                        </a:spcBef>
                        <a:spcAft>
                          <a:spcPts val="900"/>
                        </a:spcAft>
                      </a:pPr>
                      <a:r>
                        <a:rPr lang="en-US" sz="1000" u="sng"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CN -&gt; UE-side training entity</a:t>
                      </a: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 server inside MNO or an OTT server), where CN is NW-side dataset/model parameter collection entity</a:t>
                      </a:r>
                      <a:endParaRPr lang="zh-CN"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R w="12700" cap="flat" cmpd="sng" algn="ctr">
                      <a:solidFill>
                        <a:schemeClr val="tx1"/>
                      </a:solidFill>
                      <a:prstDash val="solid"/>
                      <a:round/>
                      <a:headEnd type="none" w="med" len="med"/>
                      <a:tailEnd type="none" w="med" len="med"/>
                    </a:lnR>
                  </a:tcPr>
                </a:tc>
                <a:tc>
                  <a:txBody>
                    <a:bodyPr/>
                    <a:lstStyle/>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SA2, SA3</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hangingPunct="0">
                        <a:spcAft>
                          <a:spcPts val="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Up to SA2</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(any intermediate node between CN and UE-side OTT server is up to SA2)</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700837894"/>
                  </a:ext>
                </a:extLst>
              </a:tr>
              <a:tr h="341938">
                <a:tc>
                  <a:txBody>
                    <a:bodyPr/>
                    <a:lstStyle/>
                    <a:p>
                      <a:pPr hangingPunct="0">
                        <a:spcBef>
                          <a:spcPts val="600"/>
                        </a:spcBef>
                        <a:spcAft>
                          <a:spcPts val="900"/>
                        </a:spcAft>
                      </a:pPr>
                      <a:r>
                        <a:rPr lang="en-US" sz="1000" u="sng" dirty="0" err="1">
                          <a:effectLst/>
                          <a:latin typeface="Microsoft GothicNeo" panose="020B0500000101010101" pitchFamily="34" charset="-127"/>
                          <a:ea typeface="Microsoft GothicNeo" panose="020B0500000101010101" pitchFamily="34" charset="-127"/>
                          <a:cs typeface="Microsoft GothicNeo" panose="020B0500000101010101" pitchFamily="34" charset="-127"/>
                        </a:rPr>
                        <a:t>gNB</a:t>
                      </a:r>
                      <a:r>
                        <a:rPr lang="en-US" sz="1000" u="sng"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-&gt; OAM/CN -&gt; UE-side training entity</a:t>
                      </a: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a:t>
                      </a:r>
                      <a:r>
                        <a:rPr lang="en-US"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 server inside MNO or an OTT server), where </a:t>
                      </a:r>
                      <a:r>
                        <a:rPr lang="en-US" sz="1000" b="0" dirty="0" err="1">
                          <a:effectLst/>
                          <a:latin typeface="Microsoft GothicNeo" panose="020B0500000101010101" pitchFamily="34" charset="-127"/>
                          <a:ea typeface="Microsoft GothicNeo" panose="020B0500000101010101" pitchFamily="34" charset="-127"/>
                          <a:cs typeface="Microsoft GothicNeo" panose="020B0500000101010101" pitchFamily="34" charset="-127"/>
                        </a:rPr>
                        <a:t>gNB</a:t>
                      </a:r>
                      <a:r>
                        <a:rPr lang="en-US"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 is NW-side dataset/model parameter collection entity</a:t>
                      </a:r>
                      <a:endParaRPr lang="zh-CN" sz="1000" b="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R w="12700" cap="flat" cmpd="sng" algn="ctr">
                      <a:solidFill>
                        <a:schemeClr val="tx1"/>
                      </a:solidFill>
                      <a:prstDash val="solid"/>
                      <a:round/>
                      <a:headEnd type="none" w="med" len="med"/>
                      <a:tailEnd type="none" w="med" len="med"/>
                    </a:lnR>
                  </a:tcPr>
                </a:tc>
                <a:tc>
                  <a:txBody>
                    <a:bodyPr/>
                    <a:lstStyle/>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RAN3, SA2, SA5, SA3</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hangingPunct="0">
                        <a:spcAft>
                          <a:spcPts val="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Up to RAN3, SA2, SA5</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p>
                      <a:pPr hangingPunct="0">
                        <a:spcAft>
                          <a:spcPts val="900"/>
                        </a:spcAft>
                      </a:pP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(any intermediate node between </a:t>
                      </a:r>
                      <a:r>
                        <a:rPr lang="en-US" sz="1000" dirty="0" err="1">
                          <a:effectLst/>
                          <a:latin typeface="Microsoft GothicNeo" panose="020B0500000101010101" pitchFamily="34" charset="-127"/>
                          <a:ea typeface="Microsoft GothicNeo" panose="020B0500000101010101" pitchFamily="34" charset="-127"/>
                          <a:cs typeface="Microsoft GothicNeo" panose="020B0500000101010101" pitchFamily="34" charset="-127"/>
                        </a:rPr>
                        <a:t>gNB</a:t>
                      </a:r>
                      <a:r>
                        <a:rPr lang="en-US"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rPr>
                        <a:t>/OAM, OAM/UE-side OTT server, CN/UE-side OTT server is up to RAN3/SA2/SA5)</a:t>
                      </a:r>
                      <a:endParaRPr lang="zh-CN" sz="1000" dirty="0">
                        <a:effectLst/>
                        <a:latin typeface="Microsoft GothicNeo" panose="020B0500000101010101" pitchFamily="34" charset="-127"/>
                        <a:ea typeface="Microsoft GothicNeo" panose="020B0500000101010101" pitchFamily="34" charset="-127"/>
                        <a:cs typeface="Microsoft GothicNeo" panose="020B0500000101010101" pitchFamily="34" charset="-127"/>
                      </a:endParaRPr>
                    </a:p>
                  </a:txBody>
                  <a:tcPr marL="68580" marR="68580" marT="0" marB="0">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784562028"/>
                  </a:ext>
                </a:extLst>
              </a:tr>
            </a:tbl>
          </a:graphicData>
        </a:graphic>
      </p:graphicFrame>
      <p:sp>
        <p:nvSpPr>
          <p:cNvPr id="2" name="文本框 1">
            <a:extLst>
              <a:ext uri="{FF2B5EF4-FFF2-40B4-BE49-F238E27FC236}">
                <a16:creationId xmlns:a16="http://schemas.microsoft.com/office/drawing/2014/main" id="{B316B852-76A9-413C-82BB-9ADDA1E2A422}"/>
              </a:ext>
            </a:extLst>
          </p:cNvPr>
          <p:cNvSpPr txBox="1"/>
          <p:nvPr/>
        </p:nvSpPr>
        <p:spPr>
          <a:xfrm>
            <a:off x="57097" y="5874852"/>
            <a:ext cx="12077806" cy="1477328"/>
          </a:xfrm>
          <a:prstGeom prst="rect">
            <a:avLst/>
          </a:prstGeom>
          <a:solidFill>
            <a:srgbClr val="415FFF"/>
          </a:solidFill>
        </p:spPr>
        <p:txBody>
          <a:bodyPr wrap="square" rtlCol="0">
            <a:spAutoFit/>
          </a:bodyPr>
          <a:lstStyle/>
          <a:p>
            <a:r>
              <a:rPr lang="en-US" altLang="zh-CN" dirty="0">
                <a:solidFill>
                  <a:schemeClr val="bg1"/>
                </a:solidFill>
                <a:highlight>
                  <a:srgbClr val="415FFF"/>
                </a:highlight>
              </a:rPr>
              <a:t>Proposal:</a:t>
            </a:r>
            <a:r>
              <a:rPr lang="zh-CN" altLang="en-US" dirty="0">
                <a:solidFill>
                  <a:schemeClr val="bg1"/>
                </a:solidFill>
                <a:highlight>
                  <a:srgbClr val="415FFF"/>
                </a:highlight>
              </a:rPr>
              <a:t> </a:t>
            </a:r>
            <a:r>
              <a:rPr lang="en-US" altLang="zh-CN" dirty="0">
                <a:solidFill>
                  <a:schemeClr val="bg1"/>
                </a:solidFill>
                <a:highlight>
                  <a:srgbClr val="415FFF"/>
                </a:highlight>
              </a:rPr>
              <a:t>add the following aspects within SA2 FS_AIML_Ph2 scope:</a:t>
            </a:r>
          </a:p>
          <a:p>
            <a:r>
              <a:rPr lang="en-US" altLang="zh-CN" dirty="0">
                <a:solidFill>
                  <a:schemeClr val="bg1"/>
                </a:solidFill>
                <a:highlight>
                  <a:srgbClr val="415FFF"/>
                </a:highlight>
              </a:rPr>
              <a:t>WT#3: Study whether and how to support NW-side dataset/model parameter sharing</a:t>
            </a:r>
            <a:r>
              <a:rPr lang="zh-CN" altLang="en-US" dirty="0">
                <a:solidFill>
                  <a:schemeClr val="bg1"/>
                </a:solidFill>
                <a:highlight>
                  <a:srgbClr val="415FFF"/>
                </a:highlight>
              </a:rPr>
              <a:t> </a:t>
            </a:r>
            <a:r>
              <a:rPr lang="en-US" altLang="zh-CN" dirty="0">
                <a:solidFill>
                  <a:schemeClr val="bg1"/>
                </a:solidFill>
                <a:highlight>
                  <a:srgbClr val="415FFF"/>
                </a:highlight>
              </a:rPr>
              <a:t>to UE-side training entity for </a:t>
            </a:r>
            <a:r>
              <a:rPr lang="en-US" altLang="zh-CN" dirty="0">
                <a:solidFill>
                  <a:schemeClr val="bg1"/>
                </a:solidFill>
                <a:highlight>
                  <a:srgbClr val="415FFF"/>
                </a:highlight>
                <a:sym typeface="微软雅黑" panose="020B0503020204020204" pitchFamily="34" charset="-122"/>
              </a:rPr>
              <a:t>two sided model</a:t>
            </a:r>
            <a:r>
              <a:rPr lang="en-US" altLang="zh-CN" dirty="0">
                <a:solidFill>
                  <a:schemeClr val="bg1"/>
                </a:solidFill>
                <a:highlight>
                  <a:srgbClr val="415FFF"/>
                </a:highlight>
              </a:rPr>
              <a:t>.</a:t>
            </a:r>
          </a:p>
          <a:p>
            <a:pPr marL="285750" indent="-285750">
              <a:buFont typeface="Arial" panose="020B0604020202020204" pitchFamily="34" charset="0"/>
              <a:buChar char="•"/>
            </a:pPr>
            <a:endParaRPr lang="en-US" altLang="zh-CN" dirty="0">
              <a:solidFill>
                <a:schemeClr val="bg1"/>
              </a:solidFill>
              <a:highlight>
                <a:srgbClr val="415FFF"/>
              </a:highlight>
            </a:endParaRPr>
          </a:p>
          <a:p>
            <a:endParaRPr lang="zh-CN" altLang="en-US" dirty="0">
              <a:solidFill>
                <a:schemeClr val="bg1"/>
              </a:solidFill>
              <a:highlight>
                <a:srgbClr val="415FFF"/>
              </a:highlight>
            </a:endParaRPr>
          </a:p>
        </p:txBody>
      </p:sp>
    </p:spTree>
    <p:extLst>
      <p:ext uri="{BB962C8B-B14F-4D97-AF65-F5344CB8AC3E}">
        <p14:creationId xmlns:p14="http://schemas.microsoft.com/office/powerpoint/2010/main" val="141067081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cstate="screen"/>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A2440AC-88AB-48D2-BA88-1DBDA1216E5F}"/>
              </a:ext>
            </a:extLst>
          </p:cNvPr>
          <p:cNvSpPr/>
          <p:nvPr/>
        </p:nvSpPr>
        <p:spPr>
          <a:xfrm>
            <a:off x="0" y="0"/>
            <a:ext cx="6096000" cy="6686446"/>
          </a:xfrm>
          <a:prstGeom prst="rect">
            <a:avLst/>
          </a:prstGeom>
        </p:spPr>
        <p:txBody>
          <a:bodyPr wrap="square">
            <a:spAutoFit/>
          </a:bodyPr>
          <a:lstStyle/>
          <a:p>
            <a:pPr algn="just">
              <a:spcAft>
                <a:spcPts val="900"/>
              </a:spcAft>
            </a:pPr>
            <a:r>
              <a:rPr lang="en-GB" altLang="zh-CN" sz="1400" dirty="0">
                <a:highlight>
                  <a:srgbClr val="00FF00"/>
                </a:highlight>
                <a:latin typeface="Times New Roman" panose="02020603050405020304" pitchFamily="18" charset="0"/>
                <a:ea typeface="等线" panose="02010600030101010101" pitchFamily="2" charset="-122"/>
              </a:rPr>
              <a:t>Agreement</a:t>
            </a:r>
            <a:endParaRPr lang="zh-CN" altLang="zh-CN" sz="1400" dirty="0">
              <a:latin typeface="Times New Roman" panose="02020603050405020304" pitchFamily="18" charset="0"/>
              <a:ea typeface="Malgun Gothic" panose="020B0503020000020004" pitchFamily="34" charset="-127"/>
            </a:endParaRPr>
          </a:p>
          <a:p>
            <a:pPr marL="342900" lvl="0" indent="-342900" algn="just">
              <a:spcAft>
                <a:spcPts val="0"/>
              </a:spcAft>
              <a:buFont typeface="Symbol" panose="05050102010706020507" pitchFamily="18" charset="2"/>
              <a:buChar char=""/>
            </a:pP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For Option 3/4/5, focus further discussion on the following assumptions:</a:t>
            </a:r>
            <a:endParaRPr lang="zh-CN" altLang="zh-CN" sz="1100" dirty="0">
              <a:latin typeface="Times New Roman" panose="02020603050405020304" pitchFamily="18" charset="0"/>
              <a:ea typeface="Malgun Gothic" panose="020B0503020000020004" pitchFamily="34" charset="-127"/>
              <a:cs typeface="Symbol" panose="05050102010706020507" pitchFamily="18" charset="2"/>
            </a:endParaRPr>
          </a:p>
          <a:p>
            <a:pPr marL="285750" indent="-28575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Option 3a/5a</a:t>
            </a:r>
            <a:endParaRPr lang="zh-CN" altLang="zh-CN" sz="1100" dirty="0">
              <a:latin typeface="Times New Roman" panose="02020603050405020304" pitchFamily="18" charset="0"/>
              <a:ea typeface="Malgun Gothic" panose="020B0503020000020004" pitchFamily="34" charset="-127"/>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model(5a)/parameter(3a) exchange originates from the NW-side and ends at the UE-side.</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Model(5a)/parameters(3a) exchanged from the NW-side to UE-side is either CSI generation or reconstruction part</a:t>
            </a:r>
            <a:r>
              <a:rPr lang="en-GB" altLang="zh-CN" sz="1100" dirty="0">
                <a:latin typeface="Times New Roman" panose="02020603050405020304" pitchFamily="18" charset="0"/>
                <a:ea typeface="等线" panose="02010600030101010101" pitchFamily="2" charset="-122"/>
                <a:cs typeface="Wingdings" panose="05000000000000000000" pitchFamily="2" charset="2"/>
              </a:rPr>
              <a:t> or both</a:t>
            </a: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1143000" lvl="2" indent="-228600" algn="just">
              <a:buFont typeface="Symbol" panose="05050102010706020507" pitchFamily="18" charset="2"/>
              <a:buChar char=""/>
            </a:pPr>
            <a:r>
              <a:rPr lang="en-GB" altLang="zh-CN" sz="1100" dirty="0">
                <a:highlight>
                  <a:srgbClr val="FFFF00"/>
                </a:highlight>
                <a:latin typeface="Times New Roman" panose="02020603050405020304" pitchFamily="18" charset="0"/>
                <a:ea typeface="Malgun Gothic" panose="020B0503020000020004" pitchFamily="34" charset="-127"/>
                <a:cs typeface="Symbol" panose="05050102010706020507" pitchFamily="18" charset="2"/>
              </a:rPr>
              <a:t>Option 3a-1/5a-1: Model/Parameters exchanged from the NW-side to UE-side is CSI generation part.</a:t>
            </a:r>
            <a:endParaRPr lang="zh-CN" altLang="zh-CN" sz="1100" dirty="0">
              <a:highlight>
                <a:srgbClr val="FFFF00"/>
              </a:highlight>
              <a:latin typeface="Times New Roman" panose="02020603050405020304" pitchFamily="18" charset="0"/>
              <a:ea typeface="Malgun Gothic" panose="020B0503020000020004" pitchFamily="34" charset="-127"/>
              <a:cs typeface="Symbol" panose="05050102010706020507" pitchFamily="18" charset="2"/>
            </a:endParaRPr>
          </a:p>
          <a:p>
            <a:pPr marL="1143000" lvl="2" indent="-228600" algn="just">
              <a:buFont typeface="Symbol" panose="05050102010706020507" pitchFamily="18" charset="2"/>
              <a:buChar char=""/>
            </a:pP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Option 3a-2/5a-2: Model/Parameters exchanged from the NW-side to UE-side is CSI reconstruction part.</a:t>
            </a:r>
            <a:endParaRPr lang="zh-CN" altLang="zh-CN" sz="1100" dirty="0">
              <a:latin typeface="Times New Roman" panose="02020603050405020304" pitchFamily="18" charset="0"/>
              <a:ea typeface="Malgun Gothic" panose="020B0503020000020004" pitchFamily="34" charset="-127"/>
              <a:cs typeface="Symbol" panose="05050102010706020507" pitchFamily="18" charset="2"/>
            </a:endParaRPr>
          </a:p>
          <a:p>
            <a:pPr marL="1143000" lvl="2" indent="-228600" algn="just">
              <a:buFont typeface="Symbol" panose="05050102010706020507" pitchFamily="18" charset="2"/>
              <a:buChar char=""/>
            </a:pP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Option 3a-</a:t>
            </a:r>
            <a:r>
              <a:rPr lang="en-GB" altLang="zh-CN" sz="1100" dirty="0">
                <a:latin typeface="Times New Roman" panose="02020603050405020304" pitchFamily="18" charset="0"/>
                <a:ea typeface="等线" panose="02010600030101010101" pitchFamily="2" charset="-122"/>
                <a:cs typeface="Symbol" panose="05050102010706020507" pitchFamily="18" charset="2"/>
              </a:rPr>
              <a:t>3</a:t>
            </a: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/5a-</a:t>
            </a:r>
            <a:r>
              <a:rPr lang="en-GB" altLang="zh-CN" sz="1100" dirty="0">
                <a:latin typeface="Times New Roman" panose="02020603050405020304" pitchFamily="18" charset="0"/>
                <a:ea typeface="等线" panose="02010600030101010101" pitchFamily="2" charset="-122"/>
                <a:cs typeface="Symbol" panose="05050102010706020507" pitchFamily="18" charset="2"/>
              </a:rPr>
              <a:t>3</a:t>
            </a: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 Model/Parameters exchanged from the NW-side to UE-side </a:t>
            </a:r>
            <a:r>
              <a:rPr lang="en-GB" altLang="zh-CN" sz="1100" dirty="0">
                <a:latin typeface="Times New Roman" panose="02020603050405020304" pitchFamily="18" charset="0"/>
                <a:ea typeface="等线" panose="02010600030101010101" pitchFamily="2" charset="-122"/>
                <a:cs typeface="Symbol" panose="05050102010706020507" pitchFamily="18" charset="2"/>
              </a:rPr>
              <a:t>are both </a:t>
            </a: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CSI generation part</a:t>
            </a:r>
            <a:r>
              <a:rPr lang="en-GB" altLang="zh-CN" sz="1100" dirty="0">
                <a:latin typeface="Times New Roman" panose="02020603050405020304" pitchFamily="18" charset="0"/>
                <a:ea typeface="等线" panose="02010600030101010101" pitchFamily="2" charset="-122"/>
                <a:cs typeface="Symbol" panose="05050102010706020507" pitchFamily="18" charset="2"/>
              </a:rPr>
              <a:t> and </a:t>
            </a: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CSI reconstruction part.</a:t>
            </a:r>
            <a:endParaRPr lang="zh-CN" altLang="zh-CN" sz="1100" dirty="0">
              <a:latin typeface="Times New Roman" panose="02020603050405020304" pitchFamily="18" charset="0"/>
              <a:ea typeface="Malgun Gothic" panose="020B0503020000020004" pitchFamily="34" charset="-127"/>
              <a:cs typeface="Symbol" panose="05050102010706020507" pitchFamily="18" charset="2"/>
            </a:endParaRPr>
          </a:p>
          <a:p>
            <a:pPr marL="1143000" lvl="2" indent="-228600" algn="just">
              <a:buFont typeface="Symbol" panose="05050102010706020507" pitchFamily="18" charset="2"/>
              <a:buChar char=""/>
            </a:pP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Some additional information</a:t>
            </a:r>
            <a:r>
              <a:rPr lang="en-GB" altLang="zh-CN" sz="1100" dirty="0">
                <a:latin typeface="Times New Roman" panose="02020603050405020304" pitchFamily="18" charset="0"/>
                <a:ea typeface="等线" panose="02010600030101010101" pitchFamily="2" charset="-122"/>
                <a:cs typeface="Symbol" panose="05050102010706020507" pitchFamily="18" charset="2"/>
              </a:rPr>
              <a:t>, if necessary, may be </a:t>
            </a: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shared from the NW-side to help UE-side offline engineering and provide performance guidance.</a:t>
            </a:r>
            <a:endParaRPr lang="zh-CN" altLang="zh-CN" sz="1100" dirty="0">
              <a:latin typeface="Times New Roman" panose="02020603050405020304" pitchFamily="18" charset="0"/>
              <a:ea typeface="Malgun Gothic" panose="020B0503020000020004" pitchFamily="34" charset="-127"/>
              <a:cs typeface="Symbol" panose="05050102010706020507" pitchFamily="18" charset="2"/>
            </a:endParaRPr>
          </a:p>
          <a:p>
            <a:pPr marL="1600200" lvl="3" indent="-22860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Performance target </a:t>
            </a:r>
            <a:endParaRPr lang="zh-CN" altLang="zh-CN" sz="1100" dirty="0">
              <a:latin typeface="Times New Roman" panose="02020603050405020304" pitchFamily="18" charset="0"/>
              <a:ea typeface="Malgun Gothic" panose="020B0503020000020004" pitchFamily="34" charset="-127"/>
            </a:endParaRPr>
          </a:p>
          <a:p>
            <a:pPr marL="1600200" lvl="3" indent="-22860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Dataset or information related to collecting dataset</a:t>
            </a:r>
            <a:endParaRPr lang="zh-CN" altLang="zh-CN" sz="1100" dirty="0">
              <a:latin typeface="Times New Roman" panose="02020603050405020304" pitchFamily="18" charset="0"/>
              <a:ea typeface="Malgun Gothic" panose="020B0503020000020004" pitchFamily="34" charset="-127"/>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Study different methods of exchanging, e.g., over the air-interface, offline delivery, etc.</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285750" indent="-28575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Option 3b</a:t>
            </a:r>
            <a:endParaRPr lang="zh-CN" altLang="zh-CN" sz="1100" dirty="0">
              <a:latin typeface="Times New Roman" panose="02020603050405020304" pitchFamily="18" charset="0"/>
              <a:ea typeface="Malgun Gothic" panose="020B0503020000020004" pitchFamily="34" charset="-127"/>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method of exchanging is over the air-interface via model transfer/deliver</a:t>
            </a:r>
            <a:r>
              <a:rPr lang="en-GB" altLang="zh-CN" sz="1100" dirty="0">
                <a:latin typeface="Times New Roman" panose="02020603050405020304" pitchFamily="18" charset="0"/>
                <a:ea typeface="等线" panose="02010600030101010101" pitchFamily="2" charset="-122"/>
                <a:cs typeface="Wingdings" panose="05000000000000000000" pitchFamily="2" charset="2"/>
              </a:rPr>
              <a:t>y</a:t>
            </a: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 Case z4.</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parameter exchange is from NW to UE.</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Parameters exchanged from the NW-side to UE-side is CSI generation part.</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285750" indent="-28575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Option 5b</a:t>
            </a:r>
            <a:endParaRPr lang="zh-CN" altLang="zh-CN" sz="1100" dirty="0">
              <a:latin typeface="Times New Roman" panose="02020603050405020304" pitchFamily="18" charset="0"/>
              <a:ea typeface="Malgun Gothic" panose="020B0503020000020004" pitchFamily="34" charset="-127"/>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method of exchanging is over the air-interface via model transfer/deliver</a:t>
            </a:r>
            <a:r>
              <a:rPr lang="en-GB" altLang="zh-CN" sz="1100" dirty="0">
                <a:latin typeface="Times New Roman" panose="02020603050405020304" pitchFamily="18" charset="0"/>
                <a:ea typeface="等线" panose="02010600030101010101" pitchFamily="2" charset="-122"/>
                <a:cs typeface="Wingdings" panose="05000000000000000000" pitchFamily="2" charset="2"/>
              </a:rPr>
              <a:t>y</a:t>
            </a: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 Case z4</a:t>
            </a:r>
            <a:r>
              <a:rPr lang="en-GB" altLang="zh-CN" sz="1100" dirty="0">
                <a:latin typeface="Times New Roman" panose="02020603050405020304" pitchFamily="18" charset="0"/>
                <a:ea typeface="等线" panose="02010600030101010101" pitchFamily="2" charset="-122"/>
                <a:cs typeface="Wingdings" panose="05000000000000000000" pitchFamily="2" charset="2"/>
              </a:rPr>
              <a:t>, assuming that the model structure is aligned based on offline inter-vendor collaboration.</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model exchange is from NW to UE.</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Model exchanged from the NW-side to UE-side is CSI generation part.</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285750" indent="-285750" algn="just">
              <a:buFont typeface="Courier New" panose="02070309020205020404" pitchFamily="49" charset="0"/>
              <a:buChar char="o"/>
            </a:pPr>
            <a:r>
              <a:rPr lang="en-GB" altLang="zh-CN" sz="1100" dirty="0">
                <a:latin typeface="Times New Roman" panose="02020603050405020304" pitchFamily="18" charset="0"/>
                <a:ea typeface="Malgun Gothic" panose="020B0503020000020004" pitchFamily="34" charset="-127"/>
              </a:rPr>
              <a:t>Option 4:</a:t>
            </a:r>
            <a:endParaRPr lang="zh-CN" altLang="zh-CN" sz="1100" dirty="0">
              <a:latin typeface="Times New Roman" panose="02020603050405020304" pitchFamily="18" charset="0"/>
              <a:ea typeface="Malgun Gothic" panose="020B0503020000020004" pitchFamily="34" charset="-127"/>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The dataset exchange originates from the NW-side and ends at the UE-side.</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solidFill>
                  <a:srgbClr val="FF0000"/>
                </a:solidFill>
                <a:highlight>
                  <a:srgbClr val="FFFF00"/>
                </a:highlight>
                <a:latin typeface="Times New Roman" panose="02020603050405020304" pitchFamily="18" charset="0"/>
                <a:ea typeface="Malgun Gothic" panose="020B0503020000020004" pitchFamily="34" charset="-127"/>
                <a:cs typeface="Wingdings" panose="05000000000000000000" pitchFamily="2" charset="2"/>
              </a:rPr>
              <a:t>Option 4-1: Dataset exchanged from the NW-side to UE-side consists of (target CSI,  CSI feedback).</a:t>
            </a:r>
            <a:endParaRPr lang="zh-CN" altLang="zh-CN" sz="1100" dirty="0">
              <a:highlight>
                <a:srgbClr val="FFFF00"/>
              </a:highlight>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solidFill>
                  <a:srgbClr val="FF0000"/>
                </a:solidFill>
                <a:latin typeface="Times New Roman" panose="02020603050405020304" pitchFamily="18" charset="0"/>
                <a:ea typeface="Malgun Gothic" panose="020B0503020000020004" pitchFamily="34" charset="-127"/>
                <a:cs typeface="Wingdings" panose="05000000000000000000" pitchFamily="2" charset="2"/>
              </a:rPr>
              <a:t>Option 4-2: Dataset exchanged from the NW-side to UE-side consists of (CSI feedback, reconstructed target CSI).</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solidFill>
                  <a:srgbClr val="FF0000"/>
                </a:solidFill>
                <a:latin typeface="Times New Roman" panose="02020603050405020304" pitchFamily="18" charset="0"/>
                <a:ea typeface="Malgun Gothic" panose="020B0503020000020004" pitchFamily="34" charset="-127"/>
                <a:cs typeface="Wingdings" panose="05000000000000000000" pitchFamily="2" charset="2"/>
              </a:rPr>
              <a:t>Option 4-</a:t>
            </a:r>
            <a:r>
              <a:rPr lang="en-GB" altLang="zh-CN" sz="1100" dirty="0">
                <a:solidFill>
                  <a:srgbClr val="FF0000"/>
                </a:solidFill>
                <a:latin typeface="Times New Roman" panose="02020603050405020304" pitchFamily="18" charset="0"/>
                <a:ea typeface="等线" panose="02010600030101010101" pitchFamily="2" charset="-122"/>
                <a:cs typeface="Wingdings" panose="05000000000000000000" pitchFamily="2" charset="2"/>
              </a:rPr>
              <a:t>3</a:t>
            </a:r>
            <a:r>
              <a:rPr lang="en-GB" altLang="zh-CN" sz="1100" dirty="0">
                <a:solidFill>
                  <a:srgbClr val="FF0000"/>
                </a:solidFill>
                <a:latin typeface="Times New Roman" panose="02020603050405020304" pitchFamily="18" charset="0"/>
                <a:ea typeface="Malgun Gothic" panose="020B0503020000020004" pitchFamily="34" charset="-127"/>
                <a:cs typeface="Wingdings" panose="05000000000000000000" pitchFamily="2" charset="2"/>
              </a:rPr>
              <a:t>: Dataset exchanged from the NW-side to UE-side consists of (target CSI, CSI feedback, reconstructed target CSI).</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685800" lvl="1" indent="-228600" algn="jus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Some additional information</a:t>
            </a:r>
            <a:r>
              <a:rPr lang="en-GB" altLang="zh-CN" sz="1100" dirty="0">
                <a:latin typeface="Times New Roman" panose="02020603050405020304" pitchFamily="18" charset="0"/>
                <a:ea typeface="等线" panose="02010600030101010101" pitchFamily="2" charset="-122"/>
                <a:cs typeface="Wingdings" panose="05000000000000000000" pitchFamily="2" charset="2"/>
              </a:rPr>
              <a:t>, if necessary, may be </a:t>
            </a: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shared from the NW-side to help UE-side offline engineering and provide performance guidance.</a:t>
            </a:r>
            <a:endParaRPr lang="zh-CN" altLang="zh-CN" sz="1100" dirty="0">
              <a:latin typeface="Times New Roman" panose="02020603050405020304" pitchFamily="18" charset="0"/>
              <a:ea typeface="Malgun Gothic" panose="020B0503020000020004" pitchFamily="34" charset="-127"/>
              <a:cs typeface="Wingdings" panose="05000000000000000000" pitchFamily="2" charset="2"/>
            </a:endParaRPr>
          </a:p>
          <a:p>
            <a:pPr marL="1143000" lvl="2" indent="-228600" algn="just">
              <a:buFont typeface="Symbol" panose="05050102010706020507" pitchFamily="18" charset="2"/>
              <a:buChar char=""/>
            </a:pPr>
            <a:r>
              <a:rPr lang="en-GB" altLang="zh-CN" sz="1100" dirty="0">
                <a:latin typeface="Times New Roman" panose="02020603050405020304" pitchFamily="18" charset="0"/>
                <a:ea typeface="Malgun Gothic" panose="020B0503020000020004" pitchFamily="34" charset="-127"/>
                <a:cs typeface="Symbol" panose="05050102010706020507" pitchFamily="18" charset="2"/>
              </a:rPr>
              <a:t>Performance target</a:t>
            </a:r>
            <a:endParaRPr lang="zh-CN" altLang="zh-CN" sz="1100" dirty="0">
              <a:latin typeface="Times New Roman" panose="02020603050405020304" pitchFamily="18" charset="0"/>
              <a:ea typeface="Malgun Gothic" panose="020B0503020000020004" pitchFamily="34" charset="-127"/>
              <a:cs typeface="Symbol" panose="05050102010706020507" pitchFamily="18" charset="2"/>
            </a:endParaRPr>
          </a:p>
          <a:p>
            <a:pPr marL="685800" lvl="1" indent="-228600" algn="just">
              <a:spcAft>
                <a:spcPts val="900"/>
              </a:spcAft>
              <a:buFont typeface="Wingdings" panose="05000000000000000000" pitchFamily="2" charset="2"/>
              <a:buChar char=""/>
            </a:pPr>
            <a:r>
              <a:rPr lang="en-GB" altLang="zh-CN" sz="1100" dirty="0">
                <a:latin typeface="Times New Roman" panose="02020603050405020304" pitchFamily="18" charset="0"/>
                <a:ea typeface="Malgun Gothic" panose="020B0503020000020004" pitchFamily="34" charset="-127"/>
                <a:cs typeface="Wingdings" panose="05000000000000000000" pitchFamily="2" charset="2"/>
              </a:rPr>
              <a:t>Study different methods of exchanging, e.g., over the air-interface, offline delivery, etc.</a:t>
            </a:r>
            <a:endParaRPr lang="zh-CN" altLang="zh-CN" sz="1100" dirty="0">
              <a:effectLst/>
              <a:latin typeface="Times New Roman" panose="02020603050405020304" pitchFamily="18" charset="0"/>
              <a:ea typeface="Malgun Gothic" panose="020B0503020000020004" pitchFamily="34" charset="-127"/>
              <a:cs typeface="Wingdings" panose="05000000000000000000" pitchFamily="2" charset="2"/>
            </a:endParaRPr>
          </a:p>
        </p:txBody>
      </p:sp>
      <p:sp>
        <p:nvSpPr>
          <p:cNvPr id="3" name="矩形 2">
            <a:extLst>
              <a:ext uri="{FF2B5EF4-FFF2-40B4-BE49-F238E27FC236}">
                <a16:creationId xmlns:a16="http://schemas.microsoft.com/office/drawing/2014/main" id="{6C6328AD-ADC3-4686-8F68-8D3FAFD35A76}"/>
              </a:ext>
            </a:extLst>
          </p:cNvPr>
          <p:cNvSpPr/>
          <p:nvPr/>
        </p:nvSpPr>
        <p:spPr>
          <a:xfrm>
            <a:off x="6096000" y="171554"/>
            <a:ext cx="6096000" cy="6370975"/>
          </a:xfrm>
          <a:prstGeom prst="rect">
            <a:avLst/>
          </a:prstGeom>
        </p:spPr>
        <p:txBody>
          <a:bodyPr>
            <a:spAutoFit/>
          </a:bodyPr>
          <a:lstStyle/>
          <a:p>
            <a:pPr marL="342900" lvl="0" indent="-342900">
              <a:buFont typeface="Symbol" panose="05050102010706020507" pitchFamily="18" charset="2"/>
              <a:buChar char=""/>
            </a:pPr>
            <a:r>
              <a:rPr lang="en-GB" altLang="zh-CN" sz="1200" dirty="0">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Direction A: Sharing parameters</a:t>
            </a:r>
            <a:r>
              <a:rPr lang="en-GB" altLang="zh-CN" sz="1200" dirty="0">
                <a:highlight>
                  <a:srgbClr val="FFFF00"/>
                </a:highlight>
                <a:latin typeface="Times New Roman" panose="02020603050405020304" pitchFamily="18" charset="0"/>
                <a:ea typeface="等线" panose="02010600030101010101" pitchFamily="2" charset="-122"/>
                <a:cs typeface="Times New Roman" panose="02020603050405020304" pitchFamily="18" charset="0"/>
              </a:rPr>
              <a:t>/reference model</a:t>
            </a:r>
            <a:r>
              <a:rPr lang="en-GB" altLang="zh-CN" sz="1200" dirty="0">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/dataset that enables UE-side offline engineering (</a:t>
            </a:r>
            <a:r>
              <a:rPr lang="en-GB" altLang="zh-CN" sz="1200" dirty="0">
                <a:highlight>
                  <a:srgbClr val="FFFF00"/>
                </a:highlight>
                <a:latin typeface="Times New Roman" panose="02020603050405020304" pitchFamily="18" charset="0"/>
                <a:ea typeface="等线" panose="02010600030101010101" pitchFamily="2" charset="-122"/>
                <a:cs typeface="Times New Roman" panose="02020603050405020304" pitchFamily="18" charset="0"/>
              </a:rPr>
              <a:t>Inter vendor collaboration option </a:t>
            </a:r>
            <a:r>
              <a:rPr lang="en-GB" altLang="zh-CN" sz="1200" dirty="0">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3a</a:t>
            </a:r>
            <a:r>
              <a:rPr lang="en-GB" altLang="zh-CN" sz="1200" dirty="0">
                <a:highlight>
                  <a:srgbClr val="FFFF00"/>
                </a:highlight>
                <a:latin typeface="Times New Roman" panose="02020603050405020304" pitchFamily="18" charset="0"/>
                <a:ea typeface="等线" panose="02010600030101010101" pitchFamily="2" charset="-122"/>
                <a:cs typeface="Times New Roman" panose="02020603050405020304" pitchFamily="18" charset="0"/>
              </a:rPr>
              <a:t>/5a/</a:t>
            </a:r>
            <a:r>
              <a:rPr lang="en-GB" altLang="zh-CN" sz="1200" dirty="0">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rPr>
              <a:t>4)</a:t>
            </a:r>
            <a:endParaRPr lang="zh-CN" altLang="zh-CN" sz="1200" dirty="0">
              <a:highlight>
                <a:srgbClr val="FFFF00"/>
              </a:highlight>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Potential </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down-selection into one or more among sub-options 3a</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/5a</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-1, 3a</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/5a</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-2, 3a</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/5a</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-3, 4-1, 4-2, and 4-3 considering their feasibility and performance</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 including at least the following issues</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1143000" lvl="2" indent="-228600">
              <a:buFont typeface="Wingdings" panose="05000000000000000000" pitchFamily="2" charset="2"/>
              <a:buChar char=""/>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1] W</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hat additional information should be shared from NW-side to UE-side to enable UE-side encoder training, validation, and testing</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 </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1143000" lvl="2" indent="-228600">
              <a:buFont typeface="Wingdings" panose="05000000000000000000" pitchFamily="2" charset="2"/>
              <a:buChar char=""/>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2] I</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s there concern for NW’s proprietary information disclosure, and if so, how to address it</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1143000" lvl="2" indent="-228600">
              <a:buFont typeface="Wingdings" panose="05000000000000000000" pitchFamily="2" charset="2"/>
              <a:buChar char=""/>
            </a:pP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3</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 there</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an overhead concern</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 </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and if so, how to address it</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1143000" lvl="2" indent="-228600">
              <a:buFont typeface="Wingdings" panose="05000000000000000000" pitchFamily="2" charset="2"/>
              <a:buChar char=""/>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4] Is there performance impact due to mismatch between NW side data distribution and UE side data distribution, and if so, how to address it?</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a:buFont typeface="Symbol" panose="05050102010706020507" pitchFamily="18" charset="2"/>
              <a:buChar char=""/>
            </a:pP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Direction B: Sharing NW side encoder parameter to UE side for UE side inference directly with on-device operation (Inter vendor collaboration option 3b), including at least the following issues</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[Issue 3] Is there an overhead concern, and if so, how to address it?</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[Issue 5]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W</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hether it is feasible to use a common encoder across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UEs</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and whether it is feasible for NW-side to train multiple encoders</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 for different UEs?</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6] Is there performance impact due to mismatch between NW side data distribution and UE side inference data distribution, and if so, how to address it?</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[Issue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7</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Is there concern for NW’s</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 and UE’s</a:t>
            </a:r>
            <a:r>
              <a:rPr lang="en-GB" altLang="zh-CN" sz="1200" dirty="0">
                <a:latin typeface="Times New Roman" panose="02020603050405020304" pitchFamily="18" charset="0"/>
                <a:ea typeface="Malgun Gothic" panose="020B0503020000020004" pitchFamily="34" charset="-127"/>
                <a:cs typeface="Times New Roman" panose="02020603050405020304" pitchFamily="18" charset="0"/>
              </a:rPr>
              <a:t> proprietary information disclosure, and if so, how to address it?</a:t>
            </a:r>
            <a:endParaRPr lang="zh-CN" altLang="zh-CN" sz="1200" dirty="0">
              <a:latin typeface="Times New Roman" panose="02020603050405020304" pitchFamily="18" charset="0"/>
              <a:ea typeface="Malgun Gothic" panose="020B0503020000020004" pitchFamily="34" charset="-127"/>
              <a:cs typeface="Times New Roman" panose="02020603050405020304" pitchFamily="18" charset="0"/>
            </a:endParaRPr>
          </a:p>
          <a:p>
            <a:pPr marL="342900" lvl="0" indent="-342900">
              <a:buFont typeface="Symbol" panose="05050102010706020507" pitchFamily="18" charset="2"/>
              <a:buChar char=""/>
            </a:pPr>
            <a:r>
              <a:rPr lang="en-GB" altLang="zh-CN" sz="120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Direction C: Fully standardized reference model(s) and parameters with specified CSI generation part and/or CSI reconstruction part (</a:t>
            </a:r>
            <a:r>
              <a:rPr lang="en-GB" altLang="zh-CN" sz="1200" dirty="0">
                <a:highlight>
                  <a:srgbClr val="FFFF00"/>
                </a:highlight>
                <a:latin typeface="Times New Roman" panose="02020603050405020304" pitchFamily="18" charset="0"/>
                <a:ea typeface="等线" panose="02010600030101010101" pitchFamily="2" charset="-122"/>
                <a:cs typeface="Times New Roman" panose="02020603050405020304" pitchFamily="18" charset="0"/>
              </a:rPr>
              <a:t>Inter vendor collaboration option 1), including at least the following issues</a:t>
            </a:r>
          </a:p>
          <a:p>
            <a:pPr marL="742950" lvl="1" indent="-285750">
              <a:buFont typeface="Courier New" panose="02070309020205020404" pitchFamily="49" charset="0"/>
              <a:buChar char="o"/>
            </a:pPr>
            <a:r>
              <a:rPr lang="en-GB" altLang="zh-CN" sz="1200" dirty="0">
                <a:latin typeface="Times New Roman" panose="02020603050405020304" pitchFamily="18" charset="0"/>
                <a:ea typeface="宋体" panose="02010600030101010101" pitchFamily="2" charset="-122"/>
                <a:cs typeface="Times New Roman" panose="02020603050405020304" pitchFamily="18" charset="0"/>
              </a:rPr>
              <a:t>[Issue 8]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W</a:t>
            </a:r>
            <a:r>
              <a:rPr lang="en-GB" altLang="zh-CN" sz="1200" dirty="0">
                <a:latin typeface="Times New Roman" panose="02020603050405020304" pitchFamily="18" charset="0"/>
                <a:ea typeface="宋体" panose="02010600030101010101" pitchFamily="2" charset="-122"/>
                <a:cs typeface="Times New Roman" panose="02020603050405020304" pitchFamily="18" charset="0"/>
              </a:rPr>
              <a:t>hether to consider 3GPP’s statistical channel model or field data for reference model(s) training. In case of the latter, how does RAN1 collect field data and agree on them?</a:t>
            </a:r>
            <a:endParaRPr lang="zh-CN" altLang="zh-CN" sz="1200"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宋体" panose="02010600030101010101" pitchFamily="2" charset="-122"/>
                <a:cs typeface="Times New Roman" panose="02020603050405020304" pitchFamily="18" charset="0"/>
              </a:rPr>
              <a:t>[Issue 9] I</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s there performance impact due to mismatch between the distribution of the dataset used for reference model(s) training, UE-side data distribution, and NW-side data distribution, and if so, how to address it? </a:t>
            </a:r>
            <a:endParaRPr lang="zh-CN" altLang="zh-CN" sz="1200" dirty="0">
              <a:latin typeface="Times New Roman" panose="02020603050405020304" pitchFamily="18" charset="0"/>
              <a:cs typeface="Times New Roman" panose="02020603050405020304" pitchFamily="18" charset="0"/>
            </a:endParaRPr>
          </a:p>
          <a:p>
            <a:pPr marL="742950" lvl="1" indent="-285750">
              <a:buFont typeface="Courier New" panose="02070309020205020404" pitchFamily="49" charset="0"/>
              <a:buChar char="o"/>
            </a:pP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[Issue 10] W</a:t>
            </a:r>
            <a:r>
              <a:rPr lang="en-GB" altLang="zh-CN" sz="1200" dirty="0">
                <a:latin typeface="Times New Roman" panose="02020603050405020304" pitchFamily="18" charset="0"/>
                <a:cs typeface="Times New Roman" panose="02020603050405020304" pitchFamily="18" charset="0"/>
              </a:rPr>
              <a:t>hat additional information should be specified to enable UE-side encoder training, validation, and testing, and </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N</a:t>
            </a:r>
            <a:r>
              <a:rPr lang="en-GB" altLang="zh-CN" sz="1200" dirty="0">
                <a:latin typeface="Times New Roman" panose="02020603050405020304" pitchFamily="18" charset="0"/>
                <a:cs typeface="Times New Roman" panose="02020603050405020304" pitchFamily="18" charset="0"/>
              </a:rPr>
              <a:t>W-side decoder training, validation, and testing</a:t>
            </a:r>
            <a:r>
              <a:rPr lang="en-GB" altLang="zh-CN" sz="1200" dirty="0">
                <a:latin typeface="Times New Roman" panose="02020603050405020304" pitchFamily="18" charset="0"/>
                <a:ea typeface="等线" panose="02010600030101010101" pitchFamily="2" charset="-122"/>
                <a:cs typeface="Times New Roman" panose="02020603050405020304" pitchFamily="18" charset="0"/>
              </a:rPr>
              <a:t>?</a:t>
            </a:r>
            <a:endParaRPr lang="zh-CN" altLang="zh-CN"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29195798"/>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3_Office 主题​​">
  <a:themeElements>
    <a:clrScheme name="01-蓝红绿">
      <a:dk1>
        <a:srgbClr val="000000"/>
      </a:dk1>
      <a:lt1>
        <a:srgbClr val="FFFFFF"/>
      </a:lt1>
      <a:dk2>
        <a:srgbClr val="0F1423"/>
      </a:dk2>
      <a:lt2>
        <a:srgbClr val="FFFFFF"/>
      </a:lt2>
      <a:accent1>
        <a:srgbClr val="18A1F2"/>
      </a:accent1>
      <a:accent2>
        <a:srgbClr val="57D1A6"/>
      </a:accent2>
      <a:accent3>
        <a:srgbClr val="FB6E7E"/>
      </a:accent3>
      <a:accent4>
        <a:srgbClr val="18A1F2"/>
      </a:accent4>
      <a:accent5>
        <a:srgbClr val="30C0B4"/>
      </a:accent5>
      <a:accent6>
        <a:srgbClr val="E05269"/>
      </a:accent6>
      <a:hlink>
        <a:srgbClr val="0026E5"/>
      </a:hlink>
      <a:folHlink>
        <a:srgbClr val="7E1FAD"/>
      </a:folHlink>
    </a:clrScheme>
    <a:fontScheme name="04-vivo">
      <a:majorFont>
        <a:latin typeface="vivo type 简 Heavy"/>
        <a:ea typeface="vivo type 简 Heavy"/>
        <a:cs typeface=""/>
      </a:majorFont>
      <a:minorFont>
        <a:latin typeface="vivo type 简 Regular"/>
        <a:ea typeface="vivo type 简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F0000">
            <a:alpha val="27000"/>
          </a:srgbClr>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andarddesign">
  <a:themeElements>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fontScheme name="Standarddesign">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pattFill prst="wdUpDiag">
          <a:fgClr>
            <a:srgbClr val="9BE5FF"/>
          </a:fgClr>
          <a:bgClr>
            <a:schemeClr val="bg1"/>
          </a:bgClr>
        </a:pattFill>
        <a:ln w="9525">
          <a:solidFill>
            <a:srgbClr val="0000FF"/>
          </a:solidFill>
          <a:headEnd type="none" w="med" len="med"/>
          <a:tailEnd type="none" w="med" len="med"/>
        </a:ln>
      </a:spPr>
      <a:bodyPr vert="horz" wrap="none" lIns="91440" tIns="45720" rIns="91440" bIns="45720" numCol="1" rtlCol="0" anchor="ctr" anchorCtr="0" compatLnSpc="1"/>
      <a:lstStyle>
        <a:defPPr algn="ctr" fontAlgn="ctr">
          <a:defRPr dirty="0">
            <a:solidFill>
              <a:srgbClr val="000000"/>
            </a:solidFill>
            <a:latin typeface="MS PGothic" panose="020B0600070205080204" pitchFamily="50" charset="-128"/>
            <a:ea typeface="MS PGothic" panose="020B0600070205080204" pitchFamily="50" charset="-128"/>
          </a:defRPr>
        </a:defPPr>
      </a:lstStyle>
      <a:style>
        <a:lnRef idx="2">
          <a:schemeClr val="accent1">
            <a:shade val="50000"/>
          </a:schemeClr>
        </a:lnRef>
        <a:fillRef idx="1">
          <a:schemeClr val="accent1"/>
        </a:fillRef>
        <a:effectRef idx="0">
          <a:schemeClr val="accent1"/>
        </a:effectRef>
        <a:fontRef idx="minor">
          <a:schemeClr val="lt1"/>
        </a:fontRef>
      </a:style>
    </a:spDef>
    <a:lnDef>
      <a:spPr bwMode="auto">
        <a:xfrm>
          <a:off x="0" y="0"/>
          <a:ext cx="1" cy="1"/>
        </a:xfrm>
        <a:custGeom>
          <a:avLst/>
          <a:gdLst/>
          <a:ahLst/>
          <a:cxnLst/>
          <a:rect l="0" t="0" r="0" b="0"/>
          <a:pathLst/>
        </a:custGeom>
        <a:gradFill rotWithShape="0">
          <a:gsLst>
            <a:gs pos="0">
              <a:srgbClr val="FFFFFF"/>
            </a:gs>
            <a:gs pos="100000">
              <a:srgbClr val="C8C8C8"/>
            </a:gs>
          </a:gsLst>
          <a:lin ang="5400000" scaled="1"/>
        </a:gradFill>
        <a:ln w="9525" cap="flat" cmpd="sng" algn="ctr">
          <a:solidFill>
            <a:srgbClr val="505050"/>
          </a:solidFill>
          <a:prstDash val="solid"/>
          <a:round/>
          <a:headEnd type="none" w="med" len="med"/>
          <a:tailEnd type="none" w="med" len="med"/>
        </a:ln>
      </a:spPr>
      <a:bodyPr vert="horz" wrap="none" lIns="91440" tIns="45720" rIns="91440" bIns="45720" numCol="1" anchor="ctr" anchorCtr="0" compatLnSpc="1"/>
      <a:lstStyle>
        <a:defPPr marL="0" marR="0" indent="0" algn="ctr" defTabSz="914400" rtl="0" eaLnBrk="1" fontAlgn="ctr" latinLnBrk="0" hangingPunct="1">
          <a:lnSpc>
            <a:spcPct val="100000"/>
          </a:lnSpc>
          <a:spcBef>
            <a:spcPct val="0"/>
          </a:spcBef>
          <a:spcAft>
            <a:spcPct val="0"/>
          </a:spcAft>
          <a:buClrTx/>
          <a:buSzTx/>
          <a:buFontTx/>
          <a:buNone/>
          <a:defRPr kumimoji="1" lang="ja-JP" altLang="en-US" sz="1800" b="0" i="0" u="none" strike="noStrike" cap="none" normalizeH="0" baseline="0" smtClean="0">
            <a:ln>
              <a:noFill/>
            </a:ln>
            <a:solidFill>
              <a:srgbClr val="000000"/>
            </a:solidFill>
            <a:effectLst/>
            <a:latin typeface="MS PGothic" panose="020B0600070205080204" pitchFamily="50" charset="-128"/>
            <a:ea typeface="MS PGothic" panose="020B0600070205080204" pitchFamily="50" charset="-128"/>
          </a:defRPr>
        </a:defPPr>
      </a:lstStyle>
    </a:lnDef>
  </a:objectDefaults>
  <a:extraClrSchemeLst>
    <a:extraClrScheme>
      <a:clrScheme name="Standarddesign 1">
        <a:dk1>
          <a:srgbClr val="000000"/>
        </a:dk1>
        <a:lt1>
          <a:srgbClr val="FFFFFF"/>
        </a:lt1>
        <a:dk2>
          <a:srgbClr val="000000"/>
        </a:dk2>
        <a:lt2>
          <a:srgbClr val="A5A5A5"/>
        </a:lt2>
        <a:accent1>
          <a:srgbClr val="F3BBBB"/>
        </a:accent1>
        <a:accent2>
          <a:srgbClr val="AE2222"/>
        </a:accent2>
        <a:accent3>
          <a:srgbClr val="FFFFFF"/>
        </a:accent3>
        <a:accent4>
          <a:srgbClr val="000000"/>
        </a:accent4>
        <a:accent5>
          <a:srgbClr val="F8DADA"/>
        </a:accent5>
        <a:accent6>
          <a:srgbClr val="9D1E1E"/>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01-蓝红绿">
    <a:dk1>
      <a:srgbClr val="000000"/>
    </a:dk1>
    <a:lt1>
      <a:srgbClr val="FFFFFF"/>
    </a:lt1>
    <a:dk2>
      <a:srgbClr val="0F1423"/>
    </a:dk2>
    <a:lt2>
      <a:srgbClr val="FFFFFF"/>
    </a:lt2>
    <a:accent1>
      <a:srgbClr val="18A1F2"/>
    </a:accent1>
    <a:accent2>
      <a:srgbClr val="57D1A6"/>
    </a:accent2>
    <a:accent3>
      <a:srgbClr val="FB6E7E"/>
    </a:accent3>
    <a:accent4>
      <a:srgbClr val="18A1F2"/>
    </a:accent4>
    <a:accent5>
      <a:srgbClr val="30C0B4"/>
    </a:accent5>
    <a:accent6>
      <a:srgbClr val="E05269"/>
    </a:accent6>
    <a:hlink>
      <a:srgbClr val="0026E5"/>
    </a:hlink>
    <a:folHlink>
      <a:srgbClr val="7E1FAD"/>
    </a:folHlink>
  </a:clrScheme>
</a:themeOverride>
</file>

<file path=docProps/app.xml><?xml version="1.0" encoding="utf-8"?>
<Properties xmlns="http://schemas.openxmlformats.org/officeDocument/2006/extended-properties" xmlns:vt="http://schemas.openxmlformats.org/officeDocument/2006/docPropsVTypes">
  <TotalTime>2709</TotalTime>
  <Words>1400</Words>
  <Application>Microsoft Office PowerPoint</Application>
  <PresentationFormat>宽屏</PresentationFormat>
  <Paragraphs>88</Paragraphs>
  <Slides>5</Slides>
  <Notes>4</Notes>
  <HiddenSlides>0</HiddenSlides>
  <MMClips>0</MMClips>
  <ScaleCrop>false</ScaleCrop>
  <HeadingPairs>
    <vt:vector size="8" baseType="variant">
      <vt:variant>
        <vt:lpstr>已用的字体</vt:lpstr>
      </vt:variant>
      <vt:variant>
        <vt:i4>14</vt:i4>
      </vt:variant>
      <vt:variant>
        <vt:lpstr>主题</vt:lpstr>
      </vt:variant>
      <vt:variant>
        <vt:i4>2</vt:i4>
      </vt:variant>
      <vt:variant>
        <vt:lpstr>嵌入 OLE 服务器</vt:lpstr>
      </vt:variant>
      <vt:variant>
        <vt:i4>1</vt:i4>
      </vt:variant>
      <vt:variant>
        <vt:lpstr>幻灯片标题</vt:lpstr>
      </vt:variant>
      <vt:variant>
        <vt:i4>5</vt:i4>
      </vt:variant>
    </vt:vector>
  </HeadingPairs>
  <TitlesOfParts>
    <vt:vector size="22" baseType="lpstr">
      <vt:lpstr>Malgun Gothic</vt:lpstr>
      <vt:lpstr>Microsoft GothicNeo</vt:lpstr>
      <vt:lpstr>MS PGothic</vt:lpstr>
      <vt:lpstr>MS PGothic</vt:lpstr>
      <vt:lpstr>vivo type 简 Heavy</vt:lpstr>
      <vt:lpstr>vivo type 简 Regular</vt:lpstr>
      <vt:lpstr>等线</vt:lpstr>
      <vt:lpstr>宋体</vt:lpstr>
      <vt:lpstr>微软雅黑</vt:lpstr>
      <vt:lpstr>Arial</vt:lpstr>
      <vt:lpstr>Courier New</vt:lpstr>
      <vt:lpstr>Symbol</vt:lpstr>
      <vt:lpstr>Times New Roman</vt:lpstr>
      <vt:lpstr>Wingdings</vt:lpstr>
      <vt:lpstr>3_Office 主题​​</vt:lpstr>
      <vt:lpstr>Standarddesign</vt:lpstr>
      <vt:lpstr>think-cell 幻灯片</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简 嘉</dc:creator>
  <cp:lastModifiedBy>vivo1</cp:lastModifiedBy>
  <cp:revision>1349</cp:revision>
  <dcterms:created xsi:type="dcterms:W3CDTF">2023-08-24T14:13:00Z</dcterms:created>
  <dcterms:modified xsi:type="dcterms:W3CDTF">2025-08-08T05:50:34Z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0x01010057CC4845EE989D469C4AF99498678D58</vt:lpwstr>
  </property>
  <property fmtid="{D5CDD505-2E9C-101B-9397-08002B2CF9AE}" pid="3" name="KSOProductBuildVer">
    <vt:lpwstr>2052-11.1.0.9912</vt:lpwstr>
  </property>
</Properties>
</file>